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5" r:id="rId47"/>
    <p:sldId id="304" r:id="rId48"/>
    <p:sldId id="306" r:id="rId49"/>
    <p:sldId id="307" r:id="rId50"/>
    <p:sldId id="308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40" r:id="rId59"/>
    <p:sldId id="343" r:id="rId60"/>
    <p:sldId id="339" r:id="rId61"/>
    <p:sldId id="341" r:id="rId62"/>
    <p:sldId id="342" r:id="rId63"/>
    <p:sldId id="344" r:id="rId64"/>
    <p:sldId id="345" r:id="rId65"/>
    <p:sldId id="346" r:id="rId66"/>
    <p:sldId id="347" r:id="rId67"/>
    <p:sldId id="350" r:id="rId68"/>
    <p:sldId id="351" r:id="rId69"/>
    <p:sldId id="353" r:id="rId70"/>
    <p:sldId id="352" r:id="rId71"/>
    <p:sldId id="354" r:id="rId72"/>
    <p:sldId id="348" r:id="rId73"/>
    <p:sldId id="349" r:id="rId74"/>
    <p:sldId id="309" r:id="rId75"/>
    <p:sldId id="322" r:id="rId76"/>
    <p:sldId id="310" r:id="rId77"/>
    <p:sldId id="311" r:id="rId78"/>
    <p:sldId id="312" r:id="rId79"/>
    <p:sldId id="313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3" r:id="rId88"/>
    <p:sldId id="324" r:id="rId89"/>
    <p:sldId id="325" r:id="rId90"/>
    <p:sldId id="326" r:id="rId91"/>
    <p:sldId id="327" r:id="rId92"/>
    <p:sldId id="328" r:id="rId93"/>
    <p:sldId id="329" r:id="rId94"/>
    <p:sldId id="330" r:id="rId95"/>
    <p:sldId id="331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3" r:id="rId113"/>
    <p:sldId id="371" r:id="rId114"/>
    <p:sldId id="372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7" r:id="rId127"/>
    <p:sldId id="397" r:id="rId128"/>
    <p:sldId id="388" r:id="rId129"/>
    <p:sldId id="389" r:id="rId130"/>
    <p:sldId id="385" r:id="rId131"/>
    <p:sldId id="386" r:id="rId132"/>
    <p:sldId id="390" r:id="rId133"/>
    <p:sldId id="391" r:id="rId134"/>
    <p:sldId id="392" r:id="rId135"/>
    <p:sldId id="393" r:id="rId136"/>
    <p:sldId id="394" r:id="rId137"/>
    <p:sldId id="398" r:id="rId138"/>
    <p:sldId id="395" r:id="rId139"/>
    <p:sldId id="396" r:id="rId14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A43D8C1-E4DA-4DEC-B5B9-76922A8C0D10}">
          <p14:sldIdLst>
            <p14:sldId id="256"/>
            <p14:sldId id="257"/>
            <p14:sldId id="258"/>
            <p14:sldId id="259"/>
            <p14:sldId id="262"/>
          </p14:sldIdLst>
        </p14:section>
        <p14:section name="Legacy: what and why" id="{CAF06DAE-E85C-4A32-AB59-9E35C3739F90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Improving legacy" id="{03D488CB-EA4B-4A2E-909F-6E93F4D0AA7D}">
          <p14:sldIdLst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  <p14:sldId id="304"/>
            <p14:sldId id="306"/>
            <p14:sldId id="307"/>
            <p14:sldId id="308"/>
          </p14:sldIdLst>
        </p14:section>
        <p14:section name="Large codebases" id="{84865DBF-A8BC-4A00-BAE4-77119F3C49BA}">
          <p14:sldIdLst>
            <p14:sldId id="332"/>
            <p14:sldId id="333"/>
            <p14:sldId id="334"/>
            <p14:sldId id="335"/>
            <p14:sldId id="336"/>
            <p14:sldId id="337"/>
            <p14:sldId id="338"/>
            <p14:sldId id="340"/>
            <p14:sldId id="343"/>
            <p14:sldId id="339"/>
            <p14:sldId id="341"/>
            <p14:sldId id="342"/>
            <p14:sldId id="344"/>
            <p14:sldId id="345"/>
            <p14:sldId id="346"/>
            <p14:sldId id="347"/>
            <p14:sldId id="350"/>
            <p14:sldId id="351"/>
            <p14:sldId id="353"/>
            <p14:sldId id="352"/>
            <p14:sldId id="354"/>
            <p14:sldId id="348"/>
            <p14:sldId id="349"/>
          </p14:sldIdLst>
        </p14:section>
        <p14:section name="Documenting changes" id="{AAD1F1E1-4722-482C-8EAB-F0E8A9F11C52}">
          <p14:sldIdLst>
            <p14:sldId id="309"/>
            <p14:sldId id="322"/>
            <p14:sldId id="310"/>
            <p14:sldId id="311"/>
            <p14:sldId id="312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Quantifying changes" id="{A7D4464A-2590-41FD-A0C4-A489A952E05E}">
          <p14:sldIdLst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3"/>
            <p14:sldId id="371"/>
            <p14:sldId id="372"/>
            <p14:sldId id="374"/>
            <p14:sldId id="375"/>
            <p14:sldId id="376"/>
            <p14:sldId id="377"/>
          </p14:sldIdLst>
        </p14:section>
        <p14:section name="Versioning" id="{39D7953C-29FB-47E6-9774-3F8B1B939632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7"/>
            <p14:sldId id="397"/>
            <p14:sldId id="388"/>
            <p14:sldId id="389"/>
            <p14:sldId id="385"/>
            <p14:sldId id="386"/>
            <p14:sldId id="390"/>
            <p14:sldId id="391"/>
            <p14:sldId id="392"/>
            <p14:sldId id="393"/>
            <p14:sldId id="394"/>
            <p14:sldId id="398"/>
          </p14:sldIdLst>
        </p14:section>
        <p14:section name="Summary" id="{A25EFC9E-8507-4F31-BBD5-1D8E6AAC08ED}">
          <p14:sldIdLst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947" autoAdjust="0"/>
  </p:normalViewPr>
  <p:slideViewPr>
    <p:cSldViewPr snapToGrid="0">
      <p:cViewPr varScale="1">
        <p:scale>
          <a:sx n="113" d="100"/>
          <a:sy n="113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l Pirelli" userId="584f3c02d4d36311" providerId="LiveId" clId="{B24D95DE-A795-4D05-AB03-0B6B1D47A740}"/>
    <pc:docChg chg="undo custSel modSld">
      <pc:chgData name="Solal Pirelli" userId="584f3c02d4d36311" providerId="LiveId" clId="{B24D95DE-A795-4D05-AB03-0B6B1D47A740}" dt="2023-05-09T12:52:23.013" v="30" actId="20577"/>
      <pc:docMkLst>
        <pc:docMk/>
      </pc:docMkLst>
      <pc:sldChg chg="addSp delSp modSp mod">
        <pc:chgData name="Solal Pirelli" userId="584f3c02d4d36311" providerId="LiveId" clId="{B24D95DE-A795-4D05-AB03-0B6B1D47A740}" dt="2023-05-09T12:11:07.442" v="1" actId="478"/>
        <pc:sldMkLst>
          <pc:docMk/>
          <pc:sldMk cId="517408761" sldId="278"/>
        </pc:sldMkLst>
        <pc:spChg chg="del">
          <ac:chgData name="Solal Pirelli" userId="584f3c02d4d36311" providerId="LiveId" clId="{B24D95DE-A795-4D05-AB03-0B6B1D47A740}" dt="2023-05-09T12:11:05.766" v="0" actId="478"/>
          <ac:spMkLst>
            <pc:docMk/>
            <pc:sldMk cId="517408761" sldId="278"/>
            <ac:spMk id="2" creationId="{0402EF6A-00B7-42EA-AA0C-FE2CBF62A53D}"/>
          </ac:spMkLst>
        </pc:spChg>
        <pc:spChg chg="add del mod">
          <ac:chgData name="Solal Pirelli" userId="584f3c02d4d36311" providerId="LiveId" clId="{B24D95DE-A795-4D05-AB03-0B6B1D47A740}" dt="2023-05-09T12:11:07.442" v="1" actId="478"/>
          <ac:spMkLst>
            <pc:docMk/>
            <pc:sldMk cId="517408761" sldId="278"/>
            <ac:spMk id="5" creationId="{9CB741F1-C60D-1F47-A388-86A38C1AD659}"/>
          </ac:spMkLst>
        </pc:spChg>
      </pc:sldChg>
      <pc:sldChg chg="modSp mod">
        <pc:chgData name="Solal Pirelli" userId="584f3c02d4d36311" providerId="LiveId" clId="{B24D95DE-A795-4D05-AB03-0B6B1D47A740}" dt="2023-05-09T12:11:09.148" v="2" actId="20577"/>
        <pc:sldMkLst>
          <pc:docMk/>
          <pc:sldMk cId="3631264803" sldId="279"/>
        </pc:sldMkLst>
        <pc:spChg chg="mod">
          <ac:chgData name="Solal Pirelli" userId="584f3c02d4d36311" providerId="LiveId" clId="{B24D95DE-A795-4D05-AB03-0B6B1D47A740}" dt="2023-05-09T12:11:09.148" v="2" actId="20577"/>
          <ac:spMkLst>
            <pc:docMk/>
            <pc:sldMk cId="3631264803" sldId="279"/>
            <ac:spMk id="20" creationId="{CB95EE97-055F-4BD0-98DE-C285A002DF1D}"/>
          </ac:spMkLst>
        </pc:spChg>
      </pc:sldChg>
      <pc:sldChg chg="modSp mod">
        <pc:chgData name="Solal Pirelli" userId="584f3c02d4d36311" providerId="LiveId" clId="{B24D95DE-A795-4D05-AB03-0B6B1D47A740}" dt="2023-05-09T12:16:52.908" v="15" actId="1076"/>
        <pc:sldMkLst>
          <pc:docMk/>
          <pc:sldMk cId="1318113933" sldId="335"/>
        </pc:sldMkLst>
        <pc:picChg chg="mod modCrop">
          <ac:chgData name="Solal Pirelli" userId="584f3c02d4d36311" providerId="LiveId" clId="{B24D95DE-A795-4D05-AB03-0B6B1D47A740}" dt="2023-05-09T12:16:52.908" v="15" actId="1076"/>
          <ac:picMkLst>
            <pc:docMk/>
            <pc:sldMk cId="1318113933" sldId="335"/>
            <ac:picMk id="6" creationId="{F31D7E90-8832-42CA-ADB2-9167B0E8FB13}"/>
          </ac:picMkLst>
        </pc:picChg>
      </pc:sldChg>
      <pc:sldChg chg="modSp mod">
        <pc:chgData name="Solal Pirelli" userId="584f3c02d4d36311" providerId="LiveId" clId="{B24D95DE-A795-4D05-AB03-0B6B1D47A740}" dt="2023-05-09T12:29:45.452" v="16" actId="1076"/>
        <pc:sldMkLst>
          <pc:docMk/>
          <pc:sldMk cId="828323757" sldId="365"/>
        </pc:sldMkLst>
        <pc:picChg chg="mod">
          <ac:chgData name="Solal Pirelli" userId="584f3c02d4d36311" providerId="LiveId" clId="{B24D95DE-A795-4D05-AB03-0B6B1D47A740}" dt="2023-05-09T12:29:45.452" v="16" actId="1076"/>
          <ac:picMkLst>
            <pc:docMk/>
            <pc:sldMk cId="828323757" sldId="365"/>
            <ac:picMk id="6" creationId="{B7CD5519-B532-4298-AA4B-99F5EA726B30}"/>
          </ac:picMkLst>
        </pc:picChg>
      </pc:sldChg>
      <pc:sldChg chg="modSp mod">
        <pc:chgData name="Solal Pirelli" userId="584f3c02d4d36311" providerId="LiveId" clId="{B24D95DE-A795-4D05-AB03-0B6B1D47A740}" dt="2023-05-09T12:31:48.456" v="17" actId="14100"/>
        <pc:sldMkLst>
          <pc:docMk/>
          <pc:sldMk cId="159383733" sldId="375"/>
        </pc:sldMkLst>
        <pc:spChg chg="mod">
          <ac:chgData name="Solal Pirelli" userId="584f3c02d4d36311" providerId="LiveId" clId="{B24D95DE-A795-4D05-AB03-0B6B1D47A740}" dt="2023-05-09T12:31:48.456" v="17" actId="14100"/>
          <ac:spMkLst>
            <pc:docMk/>
            <pc:sldMk cId="159383733" sldId="375"/>
            <ac:spMk id="6" creationId="{282957E4-0FF1-4EDA-98FB-9B7FBF7B0474}"/>
          </ac:spMkLst>
        </pc:spChg>
      </pc:sldChg>
      <pc:sldChg chg="modSp mod">
        <pc:chgData name="Solal Pirelli" userId="584f3c02d4d36311" providerId="LiveId" clId="{B24D95DE-A795-4D05-AB03-0B6B1D47A740}" dt="2023-05-09T12:52:23.013" v="30" actId="20577"/>
        <pc:sldMkLst>
          <pc:docMk/>
          <pc:sldMk cId="4065438691" sldId="396"/>
        </pc:sldMkLst>
        <pc:spChg chg="mod">
          <ac:chgData name="Solal Pirelli" userId="584f3c02d4d36311" providerId="LiveId" clId="{B24D95DE-A795-4D05-AB03-0B6B1D47A740}" dt="2023-05-09T12:52:23.013" v="30" actId="20577"/>
          <ac:spMkLst>
            <pc:docMk/>
            <pc:sldMk cId="4065438691" sldId="396"/>
            <ac:spMk id="3" creationId="{8A7F53A9-CB4F-4760-9583-1A6A405B1ECF}"/>
          </ac:spMkLst>
        </pc:spChg>
      </pc:sldChg>
    </pc:docChg>
  </pc:docChgLst>
  <pc:docChgLst>
    <pc:chgData name="Solal Pirelli" userId="584f3c02d4d36311" providerId="LiveId" clId="{F54545F1-4BB0-45A3-997C-B6F310687639}"/>
    <pc:docChg chg="undo custSel addSld modSld sldOrd modSection">
      <pc:chgData name="Solal Pirelli" userId="584f3c02d4d36311" providerId="LiveId" clId="{F54545F1-4BB0-45A3-997C-B6F310687639}" dt="2022-11-11T11:14:51.613" v="348" actId="20577"/>
      <pc:docMkLst>
        <pc:docMk/>
      </pc:docMkLst>
      <pc:sldChg chg="addSp modSp mod">
        <pc:chgData name="Solal Pirelli" userId="584f3c02d4d36311" providerId="LiveId" clId="{F54545F1-4BB0-45A3-997C-B6F310687639}" dt="2022-11-04T09:53:21.743" v="3" actId="1076"/>
        <pc:sldMkLst>
          <pc:docMk/>
          <pc:sldMk cId="1436773827" sldId="276"/>
        </pc:sldMkLst>
        <pc:picChg chg="add mod">
          <ac:chgData name="Solal Pirelli" userId="584f3c02d4d36311" providerId="LiveId" clId="{F54545F1-4BB0-45A3-997C-B6F310687639}" dt="2022-11-04T09:53:15.410" v="2" actId="1076"/>
          <ac:picMkLst>
            <pc:docMk/>
            <pc:sldMk cId="1436773827" sldId="276"/>
            <ac:picMk id="3" creationId="{3BFAE769-A3AC-F5D8-9D9A-9859C45FF28D}"/>
          </ac:picMkLst>
        </pc:picChg>
        <pc:picChg chg="mod">
          <ac:chgData name="Solal Pirelli" userId="584f3c02d4d36311" providerId="LiveId" clId="{F54545F1-4BB0-45A3-997C-B6F310687639}" dt="2022-11-04T09:53:21.743" v="3" actId="1076"/>
          <ac:picMkLst>
            <pc:docMk/>
            <pc:sldMk cId="1436773827" sldId="276"/>
            <ac:picMk id="6" creationId="{2B52134C-EB28-4078-A5BF-6F08018BA2D7}"/>
          </ac:picMkLst>
        </pc:picChg>
      </pc:sldChg>
      <pc:sldChg chg="modSp mod">
        <pc:chgData name="Solal Pirelli" userId="584f3c02d4d36311" providerId="LiveId" clId="{F54545F1-4BB0-45A3-997C-B6F310687639}" dt="2022-11-11T11:14:40.596" v="343" actId="20577"/>
        <pc:sldMkLst>
          <pc:docMk/>
          <pc:sldMk cId="1832108386" sldId="299"/>
        </pc:sldMkLst>
        <pc:spChg chg="mod">
          <ac:chgData name="Solal Pirelli" userId="584f3c02d4d36311" providerId="LiveId" clId="{F54545F1-4BB0-45A3-997C-B6F310687639}" dt="2022-11-11T11:14:40.596" v="343" actId="20577"/>
          <ac:spMkLst>
            <pc:docMk/>
            <pc:sldMk cId="1832108386" sldId="299"/>
            <ac:spMk id="3" creationId="{5910C664-E060-43A0-BEA7-2306E35558D7}"/>
          </ac:spMkLst>
        </pc:spChg>
      </pc:sldChg>
      <pc:sldChg chg="modSp mod">
        <pc:chgData name="Solal Pirelli" userId="584f3c02d4d36311" providerId="LiveId" clId="{F54545F1-4BB0-45A3-997C-B6F310687639}" dt="2022-11-11T11:14:51.613" v="348" actId="20577"/>
        <pc:sldMkLst>
          <pc:docMk/>
          <pc:sldMk cId="3815228826" sldId="300"/>
        </pc:sldMkLst>
        <pc:spChg chg="mod">
          <ac:chgData name="Solal Pirelli" userId="584f3c02d4d36311" providerId="LiveId" clId="{F54545F1-4BB0-45A3-997C-B6F310687639}" dt="2022-11-11T11:14:51.613" v="348" actId="20577"/>
          <ac:spMkLst>
            <pc:docMk/>
            <pc:sldMk cId="3815228826" sldId="300"/>
            <ac:spMk id="3" creationId="{66D42A65-F383-4CD6-B26B-C4449AFB5874}"/>
          </ac:spMkLst>
        </pc:spChg>
      </pc:sldChg>
      <pc:sldChg chg="addSp modSp mod">
        <pc:chgData name="Solal Pirelli" userId="584f3c02d4d36311" providerId="LiveId" clId="{F54545F1-4BB0-45A3-997C-B6F310687639}" dt="2022-11-07T08:12:25.750" v="6" actId="1076"/>
        <pc:sldMkLst>
          <pc:docMk/>
          <pc:sldMk cId="202501981" sldId="360"/>
        </pc:sldMkLst>
        <pc:picChg chg="add mod">
          <ac:chgData name="Solal Pirelli" userId="584f3c02d4d36311" providerId="LiveId" clId="{F54545F1-4BB0-45A3-997C-B6F310687639}" dt="2022-11-07T08:12:25.750" v="6" actId="1076"/>
          <ac:picMkLst>
            <pc:docMk/>
            <pc:sldMk cId="202501981" sldId="360"/>
            <ac:picMk id="6" creationId="{9DDFF643-EEF2-31B0-5A6D-F6599C209048}"/>
          </ac:picMkLst>
        </pc:picChg>
      </pc:sldChg>
      <pc:sldChg chg="addSp delSp modSp mod">
        <pc:chgData name="Solal Pirelli" userId="584f3c02d4d36311" providerId="LiveId" clId="{F54545F1-4BB0-45A3-997C-B6F310687639}" dt="2022-11-09T12:55:10.600" v="31" actId="478"/>
        <pc:sldMkLst>
          <pc:docMk/>
          <pc:sldMk cId="828323757" sldId="365"/>
        </pc:sldMkLst>
        <pc:spChg chg="del">
          <ac:chgData name="Solal Pirelli" userId="584f3c02d4d36311" providerId="LiveId" clId="{F54545F1-4BB0-45A3-997C-B6F310687639}" dt="2022-11-09T12:55:09.253" v="30" actId="478"/>
          <ac:spMkLst>
            <pc:docMk/>
            <pc:sldMk cId="828323757" sldId="365"/>
            <ac:spMk id="2" creationId="{050D830A-082A-4CE2-A95D-2803EACD4C60}"/>
          </ac:spMkLst>
        </pc:spChg>
        <pc:spChg chg="add del mod">
          <ac:chgData name="Solal Pirelli" userId="584f3c02d4d36311" providerId="LiveId" clId="{F54545F1-4BB0-45A3-997C-B6F310687639}" dt="2022-11-09T12:55:10.600" v="31" actId="478"/>
          <ac:spMkLst>
            <pc:docMk/>
            <pc:sldMk cId="828323757" sldId="365"/>
            <ac:spMk id="7" creationId="{29FDDADD-2884-948D-D221-25381CEA4819}"/>
          </ac:spMkLst>
        </pc:spChg>
      </pc:sldChg>
      <pc:sldChg chg="modSp">
        <pc:chgData name="Solal Pirelli" userId="584f3c02d4d36311" providerId="LiveId" clId="{F54545F1-4BB0-45A3-997C-B6F310687639}" dt="2022-11-09T10:03:55.930" v="10"/>
        <pc:sldMkLst>
          <pc:docMk/>
          <pc:sldMk cId="2557606679" sldId="369"/>
        </pc:sldMkLst>
        <pc:spChg chg="mod">
          <ac:chgData name="Solal Pirelli" userId="584f3c02d4d36311" providerId="LiveId" clId="{F54545F1-4BB0-45A3-997C-B6F310687639}" dt="2022-11-09T10:03:55.930" v="10"/>
          <ac:spMkLst>
            <pc:docMk/>
            <pc:sldMk cId="2557606679" sldId="369"/>
            <ac:spMk id="3" creationId="{BEC4FBE9-A068-45E0-858F-DEE23D41C611}"/>
          </ac:spMkLst>
        </pc:spChg>
      </pc:sldChg>
      <pc:sldChg chg="modSp mod">
        <pc:chgData name="Solal Pirelli" userId="584f3c02d4d36311" providerId="LiveId" clId="{F54545F1-4BB0-45A3-997C-B6F310687639}" dt="2022-11-09T10:05:56.264" v="20" actId="20577"/>
        <pc:sldMkLst>
          <pc:docMk/>
          <pc:sldMk cId="2312936258" sldId="370"/>
        </pc:sldMkLst>
        <pc:spChg chg="mod">
          <ac:chgData name="Solal Pirelli" userId="584f3c02d4d36311" providerId="LiveId" clId="{F54545F1-4BB0-45A3-997C-B6F310687639}" dt="2022-11-09T10:05:56.264" v="20" actId="20577"/>
          <ac:spMkLst>
            <pc:docMk/>
            <pc:sldMk cId="2312936258" sldId="370"/>
            <ac:spMk id="3" creationId="{561C6915-4464-472C-A758-33DB51CF13D5}"/>
          </ac:spMkLst>
        </pc:spChg>
      </pc:sldChg>
      <pc:sldChg chg="modSp mod">
        <pc:chgData name="Solal Pirelli" userId="584f3c02d4d36311" providerId="LiveId" clId="{F54545F1-4BB0-45A3-997C-B6F310687639}" dt="2022-11-09T13:01:23.147" v="82" actId="20577"/>
        <pc:sldMkLst>
          <pc:docMk/>
          <pc:sldMk cId="1123208012" sldId="372"/>
        </pc:sldMkLst>
        <pc:spChg chg="mod">
          <ac:chgData name="Solal Pirelli" userId="584f3c02d4d36311" providerId="LiveId" clId="{F54545F1-4BB0-45A3-997C-B6F310687639}" dt="2022-11-09T13:01:23.147" v="82" actId="20577"/>
          <ac:spMkLst>
            <pc:docMk/>
            <pc:sldMk cId="1123208012" sldId="372"/>
            <ac:spMk id="3" creationId="{2B0481DB-07BF-40CF-9E04-84EE03007ECF}"/>
          </ac:spMkLst>
        </pc:spChg>
      </pc:sldChg>
      <pc:sldChg chg="modSp mod">
        <pc:chgData name="Solal Pirelli" userId="584f3c02d4d36311" providerId="LiveId" clId="{F54545F1-4BB0-45A3-997C-B6F310687639}" dt="2022-11-09T13:02:16.510" v="84" actId="14100"/>
        <pc:sldMkLst>
          <pc:docMk/>
          <pc:sldMk cId="159383733" sldId="375"/>
        </pc:sldMkLst>
        <pc:spChg chg="mod">
          <ac:chgData name="Solal Pirelli" userId="584f3c02d4d36311" providerId="LiveId" clId="{F54545F1-4BB0-45A3-997C-B6F310687639}" dt="2022-11-09T13:02:11.881" v="83" actId="404"/>
          <ac:spMkLst>
            <pc:docMk/>
            <pc:sldMk cId="159383733" sldId="375"/>
            <ac:spMk id="3" creationId="{1ED16451-5454-439E-8F82-265EF4D68513}"/>
          </ac:spMkLst>
        </pc:spChg>
        <pc:spChg chg="mod">
          <ac:chgData name="Solal Pirelli" userId="584f3c02d4d36311" providerId="LiveId" clId="{F54545F1-4BB0-45A3-997C-B6F310687639}" dt="2022-11-09T13:02:16.510" v="84" actId="14100"/>
          <ac:spMkLst>
            <pc:docMk/>
            <pc:sldMk cId="159383733" sldId="375"/>
            <ac:spMk id="6" creationId="{282957E4-0FF1-4EDA-98FB-9B7FBF7B0474}"/>
          </ac:spMkLst>
        </pc:spChg>
      </pc:sldChg>
      <pc:sldChg chg="modSp mod">
        <pc:chgData name="Solal Pirelli" userId="584f3c02d4d36311" providerId="LiveId" clId="{F54545F1-4BB0-45A3-997C-B6F310687639}" dt="2022-11-09T13:20:15.500" v="85" actId="20577"/>
        <pc:sldMkLst>
          <pc:docMk/>
          <pc:sldMk cId="2293574415" sldId="380"/>
        </pc:sldMkLst>
        <pc:spChg chg="mod">
          <ac:chgData name="Solal Pirelli" userId="584f3c02d4d36311" providerId="LiveId" clId="{F54545F1-4BB0-45A3-997C-B6F310687639}" dt="2022-11-09T13:20:15.500" v="85" actId="20577"/>
          <ac:spMkLst>
            <pc:docMk/>
            <pc:sldMk cId="2293574415" sldId="380"/>
            <ac:spMk id="3" creationId="{2C71C31B-1808-4758-ABAF-822F190F8CCF}"/>
          </ac:spMkLst>
        </pc:spChg>
      </pc:sldChg>
      <pc:sldChg chg="ord">
        <pc:chgData name="Solal Pirelli" userId="584f3c02d4d36311" providerId="LiveId" clId="{F54545F1-4BB0-45A3-997C-B6F310687639}" dt="2022-11-09T13:25:30.035" v="87"/>
        <pc:sldMkLst>
          <pc:docMk/>
          <pc:sldMk cId="3968542227" sldId="385"/>
        </pc:sldMkLst>
      </pc:sldChg>
      <pc:sldChg chg="ord">
        <pc:chgData name="Solal Pirelli" userId="584f3c02d4d36311" providerId="LiveId" clId="{F54545F1-4BB0-45A3-997C-B6F310687639}" dt="2022-11-09T13:25:30.035" v="87"/>
        <pc:sldMkLst>
          <pc:docMk/>
          <pc:sldMk cId="2711914108" sldId="386"/>
        </pc:sldMkLst>
      </pc:sldChg>
      <pc:sldChg chg="modSp mod">
        <pc:chgData name="Solal Pirelli" userId="584f3c02d4d36311" providerId="LiveId" clId="{F54545F1-4BB0-45A3-997C-B6F310687639}" dt="2022-11-09T13:25:35.843" v="88" actId="115"/>
        <pc:sldMkLst>
          <pc:docMk/>
          <pc:sldMk cId="2614775433" sldId="387"/>
        </pc:sldMkLst>
        <pc:spChg chg="mod">
          <ac:chgData name="Solal Pirelli" userId="584f3c02d4d36311" providerId="LiveId" clId="{F54545F1-4BB0-45A3-997C-B6F310687639}" dt="2022-11-09T13:25:35.843" v="88" actId="115"/>
          <ac:spMkLst>
            <pc:docMk/>
            <pc:sldMk cId="2614775433" sldId="387"/>
            <ac:spMk id="3" creationId="{8273C53D-EEFC-4370-A062-E98C8DCB84F1}"/>
          </ac:spMkLst>
        </pc:spChg>
      </pc:sldChg>
      <pc:sldChg chg="modSp mod">
        <pc:chgData name="Solal Pirelli" userId="584f3c02d4d36311" providerId="LiveId" clId="{F54545F1-4BB0-45A3-997C-B6F310687639}" dt="2022-11-09T13:29:03.565" v="99" actId="20577"/>
        <pc:sldMkLst>
          <pc:docMk/>
          <pc:sldMk cId="1170782252" sldId="388"/>
        </pc:sldMkLst>
        <pc:spChg chg="mod">
          <ac:chgData name="Solal Pirelli" userId="584f3c02d4d36311" providerId="LiveId" clId="{F54545F1-4BB0-45A3-997C-B6F310687639}" dt="2022-11-09T13:29:03.565" v="99" actId="20577"/>
          <ac:spMkLst>
            <pc:docMk/>
            <pc:sldMk cId="1170782252" sldId="388"/>
            <ac:spMk id="2" creationId="{083C55E3-5584-4C4C-A24E-AC3656C50402}"/>
          </ac:spMkLst>
        </pc:spChg>
      </pc:sldChg>
      <pc:sldChg chg="modSp mod">
        <pc:chgData name="Solal Pirelli" userId="584f3c02d4d36311" providerId="LiveId" clId="{F54545F1-4BB0-45A3-997C-B6F310687639}" dt="2022-11-09T10:24:24.827" v="29" actId="20577"/>
        <pc:sldMkLst>
          <pc:docMk/>
          <pc:sldMk cId="385449896" sldId="390"/>
        </pc:sldMkLst>
        <pc:spChg chg="mod">
          <ac:chgData name="Solal Pirelli" userId="584f3c02d4d36311" providerId="LiveId" clId="{F54545F1-4BB0-45A3-997C-B6F310687639}" dt="2022-11-09T10:24:24.827" v="29" actId="20577"/>
          <ac:spMkLst>
            <pc:docMk/>
            <pc:sldMk cId="385449896" sldId="390"/>
            <ac:spMk id="3" creationId="{34DE14D4-A83E-48BD-AEDE-28DC7E2255BF}"/>
          </ac:spMkLst>
        </pc:spChg>
      </pc:sldChg>
      <pc:sldChg chg="delSp modSp new mod">
        <pc:chgData name="Solal Pirelli" userId="584f3c02d4d36311" providerId="LiveId" clId="{F54545F1-4BB0-45A3-997C-B6F310687639}" dt="2022-11-09T13:31:14.166" v="216" actId="478"/>
        <pc:sldMkLst>
          <pc:docMk/>
          <pc:sldMk cId="1187664397" sldId="397"/>
        </pc:sldMkLst>
        <pc:spChg chg="mod">
          <ac:chgData name="Solal Pirelli" userId="584f3c02d4d36311" providerId="LiveId" clId="{F54545F1-4BB0-45A3-997C-B6F310687639}" dt="2022-11-09T13:29:10.612" v="123" actId="20577"/>
          <ac:spMkLst>
            <pc:docMk/>
            <pc:sldMk cId="1187664397" sldId="397"/>
            <ac:spMk id="2" creationId="{E891EA0B-B2DE-9B63-3599-490D92A8BFD7}"/>
          </ac:spMkLst>
        </pc:spChg>
        <pc:spChg chg="mod">
          <ac:chgData name="Solal Pirelli" userId="584f3c02d4d36311" providerId="LiveId" clId="{F54545F1-4BB0-45A3-997C-B6F310687639}" dt="2022-11-09T13:29:41.850" v="215" actId="20577"/>
          <ac:spMkLst>
            <pc:docMk/>
            <pc:sldMk cId="1187664397" sldId="397"/>
            <ac:spMk id="3" creationId="{245DBB3E-1AA1-B95E-60BF-24E92B45CE31}"/>
          </ac:spMkLst>
        </pc:spChg>
        <pc:spChg chg="del">
          <ac:chgData name="Solal Pirelli" userId="584f3c02d4d36311" providerId="LiveId" clId="{F54545F1-4BB0-45A3-997C-B6F310687639}" dt="2022-11-09T13:31:14.166" v="216" actId="478"/>
          <ac:spMkLst>
            <pc:docMk/>
            <pc:sldMk cId="1187664397" sldId="397"/>
            <ac:spMk id="5" creationId="{5535FBA0-C8B0-F530-ED2E-EA60347E8083}"/>
          </ac:spMkLst>
        </pc:spChg>
      </pc:sldChg>
      <pc:sldChg chg="addSp delSp modSp new mod chgLayout">
        <pc:chgData name="Solal Pirelli" userId="584f3c02d4d36311" providerId="LiveId" clId="{F54545F1-4BB0-45A3-997C-B6F310687639}" dt="2022-11-09T18:10:49.615" v="333" actId="20577"/>
        <pc:sldMkLst>
          <pc:docMk/>
          <pc:sldMk cId="220149181" sldId="398"/>
        </pc:sldMkLst>
        <pc:spChg chg="mod ord">
          <ac:chgData name="Solal Pirelli" userId="584f3c02d4d36311" providerId="LiveId" clId="{F54545F1-4BB0-45A3-997C-B6F310687639}" dt="2022-11-09T18:10:36.226" v="329" actId="700"/>
          <ac:spMkLst>
            <pc:docMk/>
            <pc:sldMk cId="220149181" sldId="398"/>
            <ac:spMk id="2" creationId="{C28CA9ED-1106-6B45-546D-6DB8AC0A8F67}"/>
          </ac:spMkLst>
        </pc:spChg>
        <pc:spChg chg="add del mod ord">
          <ac:chgData name="Solal Pirelli" userId="584f3c02d4d36311" providerId="LiveId" clId="{F54545F1-4BB0-45A3-997C-B6F310687639}" dt="2022-11-09T18:10:36.226" v="329" actId="700"/>
          <ac:spMkLst>
            <pc:docMk/>
            <pc:sldMk cId="220149181" sldId="398"/>
            <ac:spMk id="3" creationId="{989D2D24-D8DB-BBCD-154D-9BAD8D50F4A2}"/>
          </ac:spMkLst>
        </pc:spChg>
        <pc:spChg chg="mod ord">
          <ac:chgData name="Solal Pirelli" userId="584f3c02d4d36311" providerId="LiveId" clId="{F54545F1-4BB0-45A3-997C-B6F310687639}" dt="2022-11-09T18:10:36.226" v="329" actId="700"/>
          <ac:spMkLst>
            <pc:docMk/>
            <pc:sldMk cId="220149181" sldId="398"/>
            <ac:spMk id="4" creationId="{1447AE58-3251-57CD-16E3-33FAFDF9672E}"/>
          </ac:spMkLst>
        </pc:spChg>
        <pc:spChg chg="del">
          <ac:chgData name="Solal Pirelli" userId="584f3c02d4d36311" providerId="LiveId" clId="{F54545F1-4BB0-45A3-997C-B6F310687639}" dt="2022-11-09T18:08:38.418" v="250" actId="478"/>
          <ac:spMkLst>
            <pc:docMk/>
            <pc:sldMk cId="220149181" sldId="398"/>
            <ac:spMk id="5" creationId="{E7700F59-E636-B3B8-5951-5B81A4B347E7}"/>
          </ac:spMkLst>
        </pc:spChg>
        <pc:spChg chg="add mod ord">
          <ac:chgData name="Solal Pirelli" userId="584f3c02d4d36311" providerId="LiveId" clId="{F54545F1-4BB0-45A3-997C-B6F310687639}" dt="2022-11-09T18:10:49.615" v="333" actId="20577"/>
          <ac:spMkLst>
            <pc:docMk/>
            <pc:sldMk cId="220149181" sldId="398"/>
            <ac:spMk id="8" creationId="{95720465-5287-F4B3-572A-F59A92E4DEB1}"/>
          </ac:spMkLst>
        </pc:spChg>
        <pc:picChg chg="add del mod">
          <ac:chgData name="Solal Pirelli" userId="584f3c02d4d36311" providerId="LiveId" clId="{F54545F1-4BB0-45A3-997C-B6F310687639}" dt="2022-11-09T18:10:21.565" v="310"/>
          <ac:picMkLst>
            <pc:docMk/>
            <pc:sldMk cId="220149181" sldId="398"/>
            <ac:picMk id="6" creationId="{B0025354-FAE9-99D7-464D-09CBBFABC546}"/>
          </ac:picMkLst>
        </pc:picChg>
        <pc:picChg chg="add mod">
          <ac:chgData name="Solal Pirelli" userId="584f3c02d4d36311" providerId="LiveId" clId="{F54545F1-4BB0-45A3-997C-B6F310687639}" dt="2022-11-09T18:10:33.660" v="328" actId="1076"/>
          <ac:picMkLst>
            <pc:docMk/>
            <pc:sldMk cId="220149181" sldId="398"/>
            <ac:picMk id="7" creationId="{DB5CFCAE-06C1-60A3-BD55-46825CB74C7B}"/>
          </ac:picMkLst>
        </pc:picChg>
      </pc:sldChg>
    </pc:docChg>
  </pc:docChgLst>
  <pc:docChgLst>
    <pc:chgData name="Solal Pirelli" userId="584f3c02d4d36311" providerId="LiveId" clId="{8AA031DE-87DF-4C27-BC24-11BF939FEC28}"/>
    <pc:docChg chg="undo redo custSel addSld delSld modSld sldOrd addSection modSection">
      <pc:chgData name="Solal Pirelli" userId="584f3c02d4d36311" providerId="LiveId" clId="{8AA031DE-87DF-4C27-BC24-11BF939FEC28}" dt="2022-11-08T17:05:05.305" v="13304" actId="20577"/>
      <pc:docMkLst>
        <pc:docMk/>
      </pc:docMkLst>
      <pc:sldChg chg="modSp">
        <pc:chgData name="Solal Pirelli" userId="584f3c02d4d36311" providerId="LiveId" clId="{8AA031DE-87DF-4C27-BC24-11BF939FEC28}" dt="2022-10-31T19:10:51.189" v="4" actId="20577"/>
        <pc:sldMkLst>
          <pc:docMk/>
          <pc:sldMk cId="1294479843" sldId="257"/>
        </pc:sldMkLst>
        <pc:spChg chg="mod">
          <ac:chgData name="Solal Pirelli" userId="584f3c02d4d36311" providerId="LiveId" clId="{8AA031DE-87DF-4C27-BC24-11BF939FEC28}" dt="2022-10-31T19:10:51.189" v="4" actId="20577"/>
          <ac:spMkLst>
            <pc:docMk/>
            <pc:sldMk cId="1294479843" sldId="257"/>
            <ac:spMk id="3" creationId="{BCF127FF-AC75-4B6C-B1CF-9EC99B31E4AA}"/>
          </ac:spMkLst>
        </pc:spChg>
      </pc:sldChg>
      <pc:sldChg chg="addSp delSp modSp new del mod">
        <pc:chgData name="Solal Pirelli" userId="584f3c02d4d36311" providerId="LiveId" clId="{8AA031DE-87DF-4C27-BC24-11BF939FEC28}" dt="2022-11-07T19:46:40.958" v="12495" actId="47"/>
        <pc:sldMkLst>
          <pc:docMk/>
          <pc:sldMk cId="1165620880" sldId="260"/>
        </pc:sldMkLst>
        <pc:spChg chg="del">
          <ac:chgData name="Solal Pirelli" userId="584f3c02d4d36311" providerId="LiveId" clId="{8AA031DE-87DF-4C27-BC24-11BF939FEC28}" dt="2022-10-31T19:11:07.061" v="7" actId="478"/>
          <ac:spMkLst>
            <pc:docMk/>
            <pc:sldMk cId="1165620880" sldId="260"/>
            <ac:spMk id="3" creationId="{775D921C-A711-4E54-83E7-B4D35EADAD61}"/>
          </ac:spMkLst>
        </pc:spChg>
        <pc:picChg chg="add mod">
          <ac:chgData name="Solal Pirelli" userId="584f3c02d4d36311" providerId="LiveId" clId="{8AA031DE-87DF-4C27-BC24-11BF939FEC28}" dt="2022-10-31T19:11:11.496" v="8" actId="207"/>
          <ac:picMkLst>
            <pc:docMk/>
            <pc:sldMk cId="1165620880" sldId="260"/>
            <ac:picMk id="4" creationId="{6784BF02-03C4-431F-B9E7-6A5CF1ECDE01}"/>
          </ac:picMkLst>
        </pc:picChg>
        <pc:picChg chg="add mod">
          <ac:chgData name="Solal Pirelli" userId="584f3c02d4d36311" providerId="LiveId" clId="{8AA031DE-87DF-4C27-BC24-11BF939FEC28}" dt="2022-10-31T19:11:20.010" v="11" actId="207"/>
          <ac:picMkLst>
            <pc:docMk/>
            <pc:sldMk cId="1165620880" sldId="260"/>
            <ac:picMk id="5" creationId="{6E551D7E-06B0-4301-8C19-D59ACB3297F8}"/>
          </ac:picMkLst>
        </pc:picChg>
        <pc:picChg chg="add mod">
          <ac:chgData name="Solal Pirelli" userId="584f3c02d4d36311" providerId="LiveId" clId="{8AA031DE-87DF-4C27-BC24-11BF939FEC28}" dt="2022-10-31T19:11:17.408" v="10" actId="207"/>
          <ac:picMkLst>
            <pc:docMk/>
            <pc:sldMk cId="1165620880" sldId="260"/>
            <ac:picMk id="6" creationId="{DCBF7DBE-BC42-4674-ABC7-301A3E333DED}"/>
          </ac:picMkLst>
        </pc:picChg>
      </pc:sldChg>
      <pc:sldChg chg="addSp delSp modSp new del mod">
        <pc:chgData name="Solal Pirelli" userId="584f3c02d4d36311" providerId="LiveId" clId="{8AA031DE-87DF-4C27-BC24-11BF939FEC28}" dt="2022-11-07T19:46:41.677" v="12496" actId="47"/>
        <pc:sldMkLst>
          <pc:docMk/>
          <pc:sldMk cId="213856034" sldId="261"/>
        </pc:sldMkLst>
        <pc:spChg chg="del">
          <ac:chgData name="Solal Pirelli" userId="584f3c02d4d36311" providerId="LiveId" clId="{8AA031DE-87DF-4C27-BC24-11BF939FEC28}" dt="2022-10-31T19:11:32.447" v="14" actId="478"/>
          <ac:spMkLst>
            <pc:docMk/>
            <pc:sldMk cId="213856034" sldId="261"/>
            <ac:spMk id="3" creationId="{26F6EFEB-564B-4726-A680-74C1AB754705}"/>
          </ac:spMkLst>
        </pc:spChg>
        <pc:picChg chg="add mod">
          <ac:chgData name="Solal Pirelli" userId="584f3c02d4d36311" providerId="LiveId" clId="{8AA031DE-87DF-4C27-BC24-11BF939FEC28}" dt="2022-10-31T19:11:36.322" v="15" actId="207"/>
          <ac:picMkLst>
            <pc:docMk/>
            <pc:sldMk cId="213856034" sldId="261"/>
            <ac:picMk id="4" creationId="{8B0B78A3-B08D-43A4-8FAF-3ADC332DDD35}"/>
          </ac:picMkLst>
        </pc:picChg>
        <pc:picChg chg="add mod">
          <ac:chgData name="Solal Pirelli" userId="584f3c02d4d36311" providerId="LiveId" clId="{8AA031DE-87DF-4C27-BC24-11BF939FEC28}" dt="2022-10-31T19:11:39.324" v="16" actId="207"/>
          <ac:picMkLst>
            <pc:docMk/>
            <pc:sldMk cId="213856034" sldId="261"/>
            <ac:picMk id="5" creationId="{D43E9652-EF36-48DD-A834-2D76AA74D8F4}"/>
          </ac:picMkLst>
        </pc:picChg>
        <pc:picChg chg="add mod">
          <ac:chgData name="Solal Pirelli" userId="584f3c02d4d36311" providerId="LiveId" clId="{8AA031DE-87DF-4C27-BC24-11BF939FEC28}" dt="2022-10-31T19:11:46.294" v="17" actId="207"/>
          <ac:picMkLst>
            <pc:docMk/>
            <pc:sldMk cId="213856034" sldId="261"/>
            <ac:picMk id="6" creationId="{351E3847-305E-4EAE-8530-12F6FA5589AE}"/>
          </ac:picMkLst>
        </pc:picChg>
      </pc:sldChg>
      <pc:sldChg chg="delSp modSp new mod">
        <pc:chgData name="Solal Pirelli" userId="584f3c02d4d36311" providerId="LiveId" clId="{8AA031DE-87DF-4C27-BC24-11BF939FEC28}" dt="2022-10-31T19:22:10.140" v="230" actId="20577"/>
        <pc:sldMkLst>
          <pc:docMk/>
          <pc:sldMk cId="3140963507" sldId="262"/>
        </pc:sldMkLst>
        <pc:spChg chg="mod">
          <ac:chgData name="Solal Pirelli" userId="584f3c02d4d36311" providerId="LiveId" clId="{8AA031DE-87DF-4C27-BC24-11BF939FEC28}" dt="2022-10-31T19:12:07.234" v="28" actId="20577"/>
          <ac:spMkLst>
            <pc:docMk/>
            <pc:sldMk cId="3140963507" sldId="262"/>
            <ac:spMk id="2" creationId="{85E83C20-B9B7-434E-9B2C-DA5212C2BFCB}"/>
          </ac:spMkLst>
        </pc:spChg>
        <pc:spChg chg="mod">
          <ac:chgData name="Solal Pirelli" userId="584f3c02d4d36311" providerId="LiveId" clId="{8AA031DE-87DF-4C27-BC24-11BF939FEC28}" dt="2022-10-31T19:22:10.140" v="230" actId="20577"/>
          <ac:spMkLst>
            <pc:docMk/>
            <pc:sldMk cId="3140963507" sldId="262"/>
            <ac:spMk id="3" creationId="{F8FEF3B7-4962-4225-BB39-BC961760B32B}"/>
          </ac:spMkLst>
        </pc:spChg>
        <pc:spChg chg="del">
          <ac:chgData name="Solal Pirelli" userId="584f3c02d4d36311" providerId="LiveId" clId="{8AA031DE-87DF-4C27-BC24-11BF939FEC28}" dt="2022-10-31T19:12:08.958" v="29" actId="478"/>
          <ac:spMkLst>
            <pc:docMk/>
            <pc:sldMk cId="3140963507" sldId="262"/>
            <ac:spMk id="5" creationId="{F1FB4646-51F9-4BF3-BC63-4D87DC6B13D3}"/>
          </ac:spMkLst>
        </pc:spChg>
      </pc:sldChg>
      <pc:sldChg chg="modSp new mod">
        <pc:chgData name="Solal Pirelli" userId="584f3c02d4d36311" providerId="LiveId" clId="{8AA031DE-87DF-4C27-BC24-11BF939FEC28}" dt="2022-11-03T19:28:38.906" v="279" actId="20577"/>
        <pc:sldMkLst>
          <pc:docMk/>
          <pc:sldMk cId="3450498583" sldId="263"/>
        </pc:sldMkLst>
        <pc:spChg chg="mod">
          <ac:chgData name="Solal Pirelli" userId="584f3c02d4d36311" providerId="LiveId" clId="{8AA031DE-87DF-4C27-BC24-11BF939FEC28}" dt="2022-11-03T19:28:38.906" v="279" actId="20577"/>
          <ac:spMkLst>
            <pc:docMk/>
            <pc:sldMk cId="3450498583" sldId="263"/>
            <ac:spMk id="2" creationId="{AC6885AD-BD2E-4AB5-AE17-6876FAD3A3D3}"/>
          </ac:spMkLst>
        </pc:spChg>
      </pc:sldChg>
      <pc:sldChg chg="delSp modSp new mod">
        <pc:chgData name="Solal Pirelli" userId="584f3c02d4d36311" providerId="LiveId" clId="{8AA031DE-87DF-4C27-BC24-11BF939FEC28}" dt="2022-11-03T19:29:58.307" v="413" actId="20577"/>
        <pc:sldMkLst>
          <pc:docMk/>
          <pc:sldMk cId="1455500333" sldId="264"/>
        </pc:sldMkLst>
        <pc:spChg chg="mod">
          <ac:chgData name="Solal Pirelli" userId="584f3c02d4d36311" providerId="LiveId" clId="{8AA031DE-87DF-4C27-BC24-11BF939FEC28}" dt="2022-11-03T19:29:21.058" v="307" actId="20577"/>
          <ac:spMkLst>
            <pc:docMk/>
            <pc:sldMk cId="1455500333" sldId="264"/>
            <ac:spMk id="2" creationId="{5B20F958-3A51-43D9-848E-0F36E1BC1E69}"/>
          </ac:spMkLst>
        </pc:spChg>
        <pc:spChg chg="mod">
          <ac:chgData name="Solal Pirelli" userId="584f3c02d4d36311" providerId="LiveId" clId="{8AA031DE-87DF-4C27-BC24-11BF939FEC28}" dt="2022-11-03T19:29:58.307" v="413" actId="20577"/>
          <ac:spMkLst>
            <pc:docMk/>
            <pc:sldMk cId="1455500333" sldId="264"/>
            <ac:spMk id="3" creationId="{9E7C659C-D8C3-4915-A0CB-78C8139F9C79}"/>
          </ac:spMkLst>
        </pc:spChg>
        <pc:spChg chg="del">
          <ac:chgData name="Solal Pirelli" userId="584f3c02d4d36311" providerId="LiveId" clId="{8AA031DE-87DF-4C27-BC24-11BF939FEC28}" dt="2022-11-03T19:29:53.446" v="410" actId="478"/>
          <ac:spMkLst>
            <pc:docMk/>
            <pc:sldMk cId="1455500333" sldId="264"/>
            <ac:spMk id="5" creationId="{CBBFAF2C-E6DB-4DA5-A78F-3BD12C654074}"/>
          </ac:spMkLst>
        </pc:spChg>
      </pc:sldChg>
      <pc:sldChg chg="delSp modSp new mod">
        <pc:chgData name="Solal Pirelli" userId="584f3c02d4d36311" providerId="LiveId" clId="{8AA031DE-87DF-4C27-BC24-11BF939FEC28}" dt="2022-11-03T19:30:40.710" v="486" actId="478"/>
        <pc:sldMkLst>
          <pc:docMk/>
          <pc:sldMk cId="1037147409" sldId="265"/>
        </pc:sldMkLst>
        <pc:spChg chg="mod">
          <ac:chgData name="Solal Pirelli" userId="584f3c02d4d36311" providerId="LiveId" clId="{8AA031DE-87DF-4C27-BC24-11BF939FEC28}" dt="2022-11-03T19:30:30.501" v="432" actId="20577"/>
          <ac:spMkLst>
            <pc:docMk/>
            <pc:sldMk cId="1037147409" sldId="265"/>
            <ac:spMk id="2" creationId="{629959F8-A135-4BF7-BEA7-2F0CFC94013E}"/>
          </ac:spMkLst>
        </pc:spChg>
        <pc:spChg chg="mod">
          <ac:chgData name="Solal Pirelli" userId="584f3c02d4d36311" providerId="LiveId" clId="{8AA031DE-87DF-4C27-BC24-11BF939FEC28}" dt="2022-11-03T19:30:38.503" v="485" actId="313"/>
          <ac:spMkLst>
            <pc:docMk/>
            <pc:sldMk cId="1037147409" sldId="265"/>
            <ac:spMk id="3" creationId="{879A4DB7-372B-44A4-99A2-A3EFC2594C5E}"/>
          </ac:spMkLst>
        </pc:spChg>
        <pc:spChg chg="del">
          <ac:chgData name="Solal Pirelli" userId="584f3c02d4d36311" providerId="LiveId" clId="{8AA031DE-87DF-4C27-BC24-11BF939FEC28}" dt="2022-11-03T19:30:40.710" v="486" actId="478"/>
          <ac:spMkLst>
            <pc:docMk/>
            <pc:sldMk cId="1037147409" sldId="265"/>
            <ac:spMk id="5" creationId="{29D764D5-F1A2-4359-A1B2-4A06D09904DD}"/>
          </ac:spMkLst>
        </pc:spChg>
      </pc:sldChg>
      <pc:sldChg chg="delSp modSp new mod">
        <pc:chgData name="Solal Pirelli" userId="584f3c02d4d36311" providerId="LiveId" clId="{8AA031DE-87DF-4C27-BC24-11BF939FEC28}" dt="2022-11-03T19:31:10.470" v="556" actId="478"/>
        <pc:sldMkLst>
          <pc:docMk/>
          <pc:sldMk cId="632225090" sldId="266"/>
        </pc:sldMkLst>
        <pc:spChg chg="mod">
          <ac:chgData name="Solal Pirelli" userId="584f3c02d4d36311" providerId="LiveId" clId="{8AA031DE-87DF-4C27-BC24-11BF939FEC28}" dt="2022-11-03T19:30:51.547" v="495" actId="20577"/>
          <ac:spMkLst>
            <pc:docMk/>
            <pc:sldMk cId="632225090" sldId="266"/>
            <ac:spMk id="2" creationId="{10CEF823-4C82-4A75-A3D1-ADB2D7576F83}"/>
          </ac:spMkLst>
        </pc:spChg>
        <pc:spChg chg="mod">
          <ac:chgData name="Solal Pirelli" userId="584f3c02d4d36311" providerId="LiveId" clId="{8AA031DE-87DF-4C27-BC24-11BF939FEC28}" dt="2022-11-03T19:31:07.500" v="555" actId="20577"/>
          <ac:spMkLst>
            <pc:docMk/>
            <pc:sldMk cId="632225090" sldId="266"/>
            <ac:spMk id="3" creationId="{B1AD2E19-C9D6-4460-935D-CBD1208B9960}"/>
          </ac:spMkLst>
        </pc:spChg>
        <pc:spChg chg="del">
          <ac:chgData name="Solal Pirelli" userId="584f3c02d4d36311" providerId="LiveId" clId="{8AA031DE-87DF-4C27-BC24-11BF939FEC28}" dt="2022-11-03T19:31:10.470" v="556" actId="478"/>
          <ac:spMkLst>
            <pc:docMk/>
            <pc:sldMk cId="632225090" sldId="266"/>
            <ac:spMk id="5" creationId="{1C4B822D-110B-4B67-AADB-6FAB37360537}"/>
          </ac:spMkLst>
        </pc:spChg>
      </pc:sldChg>
      <pc:sldChg chg="addSp delSp modSp new mod">
        <pc:chgData name="Solal Pirelli" userId="584f3c02d4d36311" providerId="LiveId" clId="{8AA031DE-87DF-4C27-BC24-11BF939FEC28}" dt="2022-11-03T19:31:38.634" v="571" actId="1076"/>
        <pc:sldMkLst>
          <pc:docMk/>
          <pc:sldMk cId="2178051087" sldId="267"/>
        </pc:sldMkLst>
        <pc:spChg chg="mod">
          <ac:chgData name="Solal Pirelli" userId="584f3c02d4d36311" providerId="LiveId" clId="{8AA031DE-87DF-4C27-BC24-11BF939FEC28}" dt="2022-11-03T19:31:20.240" v="564" actId="5793"/>
          <ac:spMkLst>
            <pc:docMk/>
            <pc:sldMk cId="2178051087" sldId="267"/>
            <ac:spMk id="2" creationId="{21C20060-03FC-412A-8709-8F9B6D4310FF}"/>
          </ac:spMkLst>
        </pc:spChg>
        <pc:spChg chg="del">
          <ac:chgData name="Solal Pirelli" userId="584f3c02d4d36311" providerId="LiveId" clId="{8AA031DE-87DF-4C27-BC24-11BF939FEC28}" dt="2022-11-03T19:31:21.933" v="565" actId="478"/>
          <ac:spMkLst>
            <pc:docMk/>
            <pc:sldMk cId="2178051087" sldId="267"/>
            <ac:spMk id="3" creationId="{E5856911-CDC0-425F-85B0-3F926E901335}"/>
          </ac:spMkLst>
        </pc:spChg>
        <pc:spChg chg="del">
          <ac:chgData name="Solal Pirelli" userId="584f3c02d4d36311" providerId="LiveId" clId="{8AA031DE-87DF-4C27-BC24-11BF939FEC28}" dt="2022-11-03T19:31:30.570" v="569" actId="478"/>
          <ac:spMkLst>
            <pc:docMk/>
            <pc:sldMk cId="2178051087" sldId="267"/>
            <ac:spMk id="5" creationId="{BE31CBFD-A30C-49D3-82C5-A2AD40FD413B}"/>
          </ac:spMkLst>
        </pc:spChg>
        <pc:picChg chg="add mod">
          <ac:chgData name="Solal Pirelli" userId="584f3c02d4d36311" providerId="LiveId" clId="{8AA031DE-87DF-4C27-BC24-11BF939FEC28}" dt="2022-11-03T19:31:33.010" v="570" actId="1076"/>
          <ac:picMkLst>
            <pc:docMk/>
            <pc:sldMk cId="2178051087" sldId="267"/>
            <ac:picMk id="6" creationId="{AE72D2A9-DD62-4C8D-A35F-3E8D1ADCFDBA}"/>
          </ac:picMkLst>
        </pc:picChg>
        <pc:picChg chg="add mod">
          <ac:chgData name="Solal Pirelli" userId="584f3c02d4d36311" providerId="LiveId" clId="{8AA031DE-87DF-4C27-BC24-11BF939FEC28}" dt="2022-11-03T19:31:38.634" v="571" actId="1076"/>
          <ac:picMkLst>
            <pc:docMk/>
            <pc:sldMk cId="2178051087" sldId="267"/>
            <ac:picMk id="7" creationId="{ECB3B439-148C-4D4C-A642-61A854252CED}"/>
          </ac:picMkLst>
        </pc:picChg>
      </pc:sldChg>
      <pc:sldChg chg="addSp delSp modSp new mod">
        <pc:chgData name="Solal Pirelli" userId="584f3c02d4d36311" providerId="LiveId" clId="{8AA031DE-87DF-4C27-BC24-11BF939FEC28}" dt="2022-11-03T19:31:58.934" v="588" actId="478"/>
        <pc:sldMkLst>
          <pc:docMk/>
          <pc:sldMk cId="1018887050" sldId="268"/>
        </pc:sldMkLst>
        <pc:spChg chg="del mod">
          <ac:chgData name="Solal Pirelli" userId="584f3c02d4d36311" providerId="LiveId" clId="{8AA031DE-87DF-4C27-BC24-11BF939FEC28}" dt="2022-11-03T19:31:57.160" v="587" actId="478"/>
          <ac:spMkLst>
            <pc:docMk/>
            <pc:sldMk cId="1018887050" sldId="268"/>
            <ac:spMk id="3" creationId="{683A663A-91D0-4A6D-8915-9F5EEF3959AC}"/>
          </ac:spMkLst>
        </pc:spChg>
        <pc:spChg chg="add del mod">
          <ac:chgData name="Solal Pirelli" userId="584f3c02d4d36311" providerId="LiveId" clId="{8AA031DE-87DF-4C27-BC24-11BF939FEC28}" dt="2022-11-03T19:31:58.934" v="588" actId="478"/>
          <ac:spMkLst>
            <pc:docMk/>
            <pc:sldMk cId="1018887050" sldId="268"/>
            <ac:spMk id="6" creationId="{548AB7BA-218D-41F1-874C-9D5F9C0BC6B2}"/>
          </ac:spMkLst>
        </pc:spChg>
        <pc:picChg chg="add mod">
          <ac:chgData name="Solal Pirelli" userId="584f3c02d4d36311" providerId="LiveId" clId="{8AA031DE-87DF-4C27-BC24-11BF939FEC28}" dt="2022-11-03T19:31:47.037" v="573"/>
          <ac:picMkLst>
            <pc:docMk/>
            <pc:sldMk cId="1018887050" sldId="268"/>
            <ac:picMk id="4" creationId="{FB3DCCF9-9832-4F09-915D-EAF165B31C64}"/>
          </ac:picMkLst>
        </pc:picChg>
      </pc:sldChg>
      <pc:sldChg chg="addSp delSp modSp new mod">
        <pc:chgData name="Solal Pirelli" userId="584f3c02d4d36311" providerId="LiveId" clId="{8AA031DE-87DF-4C27-BC24-11BF939FEC28}" dt="2022-11-03T19:33:06.901" v="649" actId="20577"/>
        <pc:sldMkLst>
          <pc:docMk/>
          <pc:sldMk cId="3310807493" sldId="269"/>
        </pc:sldMkLst>
        <pc:spChg chg="mod">
          <ac:chgData name="Solal Pirelli" userId="584f3c02d4d36311" providerId="LiveId" clId="{8AA031DE-87DF-4C27-BC24-11BF939FEC28}" dt="2022-11-03T19:32:12.445" v="608" actId="5793"/>
          <ac:spMkLst>
            <pc:docMk/>
            <pc:sldMk cId="3310807493" sldId="269"/>
            <ac:spMk id="2" creationId="{8B4A4043-9031-442E-B82E-C6D4349F0CF8}"/>
          </ac:spMkLst>
        </pc:spChg>
        <pc:spChg chg="del">
          <ac:chgData name="Solal Pirelli" userId="584f3c02d4d36311" providerId="LiveId" clId="{8AA031DE-87DF-4C27-BC24-11BF939FEC28}" dt="2022-11-03T19:32:21.228" v="609" actId="478"/>
          <ac:spMkLst>
            <pc:docMk/>
            <pc:sldMk cId="3310807493" sldId="269"/>
            <ac:spMk id="3" creationId="{A9B4A94B-E988-4C0C-8684-9499A229C224}"/>
          </ac:spMkLst>
        </pc:spChg>
        <pc:spChg chg="del">
          <ac:chgData name="Solal Pirelli" userId="584f3c02d4d36311" providerId="LiveId" clId="{8AA031DE-87DF-4C27-BC24-11BF939FEC28}" dt="2022-11-03T19:32:22.699" v="610" actId="478"/>
          <ac:spMkLst>
            <pc:docMk/>
            <pc:sldMk cId="3310807493" sldId="269"/>
            <ac:spMk id="5" creationId="{C4351FFE-360E-4690-BC64-8C618863672F}"/>
          </ac:spMkLst>
        </pc:spChg>
        <pc:spChg chg="add mod">
          <ac:chgData name="Solal Pirelli" userId="584f3c02d4d36311" providerId="LiveId" clId="{8AA031DE-87DF-4C27-BC24-11BF939FEC28}" dt="2022-11-03T19:32:53.266" v="630" actId="1076"/>
          <ac:spMkLst>
            <pc:docMk/>
            <pc:sldMk cId="3310807493" sldId="269"/>
            <ac:spMk id="12" creationId="{9EC447E9-6EB2-4F17-B9D2-1D62E8E1C8EF}"/>
          </ac:spMkLst>
        </pc:spChg>
        <pc:spChg chg="add mod">
          <ac:chgData name="Solal Pirelli" userId="584f3c02d4d36311" providerId="LiveId" clId="{8AA031DE-87DF-4C27-BC24-11BF939FEC28}" dt="2022-11-03T19:33:01.686" v="644" actId="20577"/>
          <ac:spMkLst>
            <pc:docMk/>
            <pc:sldMk cId="3310807493" sldId="269"/>
            <ac:spMk id="13" creationId="{51300AC2-4491-4E93-B68C-6E21C89B65F6}"/>
          </ac:spMkLst>
        </pc:spChg>
        <pc:spChg chg="add mod">
          <ac:chgData name="Solal Pirelli" userId="584f3c02d4d36311" providerId="LiveId" clId="{8AA031DE-87DF-4C27-BC24-11BF939FEC28}" dt="2022-11-03T19:33:06.901" v="649" actId="20577"/>
          <ac:spMkLst>
            <pc:docMk/>
            <pc:sldMk cId="3310807493" sldId="269"/>
            <ac:spMk id="14" creationId="{173A0771-E862-4B03-BF95-09BEEE540846}"/>
          </ac:spMkLst>
        </pc:spChg>
        <pc:picChg chg="add mod">
          <ac:chgData name="Solal Pirelli" userId="584f3c02d4d36311" providerId="LiveId" clId="{8AA031DE-87DF-4C27-BC24-11BF939FEC28}" dt="2022-11-03T19:32:23.741" v="611"/>
          <ac:picMkLst>
            <pc:docMk/>
            <pc:sldMk cId="3310807493" sldId="269"/>
            <ac:picMk id="6" creationId="{170ADD5A-3BCC-4184-B2DD-89F6DAD6F546}"/>
          </ac:picMkLst>
        </pc:picChg>
        <pc:picChg chg="add mod">
          <ac:chgData name="Solal Pirelli" userId="584f3c02d4d36311" providerId="LiveId" clId="{8AA031DE-87DF-4C27-BC24-11BF939FEC28}" dt="2022-11-03T19:32:23.741" v="611"/>
          <ac:picMkLst>
            <pc:docMk/>
            <pc:sldMk cId="3310807493" sldId="269"/>
            <ac:picMk id="7" creationId="{9413E430-0550-474A-8FF8-DF605064F6C9}"/>
          </ac:picMkLst>
        </pc:picChg>
        <pc:picChg chg="add mod">
          <ac:chgData name="Solal Pirelli" userId="584f3c02d4d36311" providerId="LiveId" clId="{8AA031DE-87DF-4C27-BC24-11BF939FEC28}" dt="2022-11-03T19:32:23.741" v="611"/>
          <ac:picMkLst>
            <pc:docMk/>
            <pc:sldMk cId="3310807493" sldId="269"/>
            <ac:picMk id="8" creationId="{6FB7BA4A-F12D-4E6A-BF72-0B856D2F1044}"/>
          </ac:picMkLst>
        </pc:picChg>
        <pc:picChg chg="add mod">
          <ac:chgData name="Solal Pirelli" userId="584f3c02d4d36311" providerId="LiveId" clId="{8AA031DE-87DF-4C27-BC24-11BF939FEC28}" dt="2022-11-03T19:32:34.761" v="613" actId="207"/>
          <ac:picMkLst>
            <pc:docMk/>
            <pc:sldMk cId="3310807493" sldId="269"/>
            <ac:picMk id="9" creationId="{DF50976A-06F0-4DDD-8423-55F0691EB64A}"/>
          </ac:picMkLst>
        </pc:picChg>
        <pc:picChg chg="add mod">
          <ac:chgData name="Solal Pirelli" userId="584f3c02d4d36311" providerId="LiveId" clId="{8AA031DE-87DF-4C27-BC24-11BF939FEC28}" dt="2022-11-03T19:32:40.395" v="617" actId="207"/>
          <ac:picMkLst>
            <pc:docMk/>
            <pc:sldMk cId="3310807493" sldId="269"/>
            <ac:picMk id="10" creationId="{7FB7B46C-E226-4B05-9B52-A4D87BDBCA05}"/>
          </ac:picMkLst>
        </pc:picChg>
        <pc:picChg chg="add mod">
          <ac:chgData name="Solal Pirelli" userId="584f3c02d4d36311" providerId="LiveId" clId="{8AA031DE-87DF-4C27-BC24-11BF939FEC28}" dt="2022-11-03T19:32:37.222" v="615" actId="207"/>
          <ac:picMkLst>
            <pc:docMk/>
            <pc:sldMk cId="3310807493" sldId="269"/>
            <ac:picMk id="11" creationId="{88BA1891-0A63-42CA-BF61-DCC932D3A14E}"/>
          </ac:picMkLst>
        </pc:picChg>
      </pc:sldChg>
      <pc:sldChg chg="addSp delSp modSp new mod">
        <pc:chgData name="Solal Pirelli" userId="584f3c02d4d36311" providerId="LiveId" clId="{8AA031DE-87DF-4C27-BC24-11BF939FEC28}" dt="2022-11-03T19:33:53.514" v="676" actId="1076"/>
        <pc:sldMkLst>
          <pc:docMk/>
          <pc:sldMk cId="1097726794" sldId="270"/>
        </pc:sldMkLst>
        <pc:spChg chg="mod">
          <ac:chgData name="Solal Pirelli" userId="584f3c02d4d36311" providerId="LiveId" clId="{8AA031DE-87DF-4C27-BC24-11BF939FEC28}" dt="2022-11-03T19:33:24.354" v="669" actId="20577"/>
          <ac:spMkLst>
            <pc:docMk/>
            <pc:sldMk cId="1097726794" sldId="270"/>
            <ac:spMk id="2" creationId="{DCC63FBE-51EC-452E-A51C-3CD843537937}"/>
          </ac:spMkLst>
        </pc:spChg>
        <pc:spChg chg="del">
          <ac:chgData name="Solal Pirelli" userId="584f3c02d4d36311" providerId="LiveId" clId="{8AA031DE-87DF-4C27-BC24-11BF939FEC28}" dt="2022-11-03T19:33:39.371" v="670" actId="478"/>
          <ac:spMkLst>
            <pc:docMk/>
            <pc:sldMk cId="1097726794" sldId="270"/>
            <ac:spMk id="3" creationId="{12DF27CA-97CF-40E9-9F89-31EFFE3CD48E}"/>
          </ac:spMkLst>
        </pc:spChg>
        <pc:spChg chg="mod">
          <ac:chgData name="Solal Pirelli" userId="584f3c02d4d36311" providerId="LiveId" clId="{8AA031DE-87DF-4C27-BC24-11BF939FEC28}" dt="2022-11-03T19:33:49.576" v="675" actId="20577"/>
          <ac:spMkLst>
            <pc:docMk/>
            <pc:sldMk cId="1097726794" sldId="270"/>
            <ac:spMk id="5" creationId="{9D2EC9AB-CF41-47B6-9BF7-CD3F55863687}"/>
          </ac:spMkLst>
        </pc:spChg>
        <pc:picChg chg="add mod">
          <ac:chgData name="Solal Pirelli" userId="584f3c02d4d36311" providerId="LiveId" clId="{8AA031DE-87DF-4C27-BC24-11BF939FEC28}" dt="2022-11-03T19:33:53.514" v="676" actId="1076"/>
          <ac:picMkLst>
            <pc:docMk/>
            <pc:sldMk cId="1097726794" sldId="270"/>
            <ac:picMk id="6" creationId="{1F1AC4B7-B5A0-4764-A977-E63D77DFA78F}"/>
          </ac:picMkLst>
        </pc:picChg>
      </pc:sldChg>
      <pc:sldChg chg="addSp delSp modSp new mod modAnim">
        <pc:chgData name="Solal Pirelli" userId="584f3c02d4d36311" providerId="LiveId" clId="{8AA031DE-87DF-4C27-BC24-11BF939FEC28}" dt="2022-11-06T16:08:26.484" v="11455" actId="1076"/>
        <pc:sldMkLst>
          <pc:docMk/>
          <pc:sldMk cId="1367028580" sldId="271"/>
        </pc:sldMkLst>
        <pc:spChg chg="del">
          <ac:chgData name="Solal Pirelli" userId="584f3c02d4d36311" providerId="LiveId" clId="{8AA031DE-87DF-4C27-BC24-11BF939FEC28}" dt="2022-11-03T19:35:46.501" v="679" actId="478"/>
          <ac:spMkLst>
            <pc:docMk/>
            <pc:sldMk cId="1367028580" sldId="271"/>
            <ac:spMk id="2" creationId="{749BDEB2-4DAD-46DE-9081-1EB482B6D510}"/>
          </ac:spMkLst>
        </pc:spChg>
        <pc:spChg chg="del">
          <ac:chgData name="Solal Pirelli" userId="584f3c02d4d36311" providerId="LiveId" clId="{8AA031DE-87DF-4C27-BC24-11BF939FEC28}" dt="2022-11-03T19:35:43.382" v="678" actId="478"/>
          <ac:spMkLst>
            <pc:docMk/>
            <pc:sldMk cId="1367028580" sldId="271"/>
            <ac:spMk id="3" creationId="{37D53385-158B-4544-85BA-F28322BC8666}"/>
          </ac:spMkLst>
        </pc:spChg>
        <pc:spChg chg="mod">
          <ac:chgData name="Solal Pirelli" userId="584f3c02d4d36311" providerId="LiveId" clId="{8AA031DE-87DF-4C27-BC24-11BF939FEC28}" dt="2022-11-03T19:36:05.211" v="681"/>
          <ac:spMkLst>
            <pc:docMk/>
            <pc:sldMk cId="1367028580" sldId="271"/>
            <ac:spMk id="5" creationId="{3E9B574A-DB6D-47B4-B235-F66C22978077}"/>
          </ac:spMkLst>
        </pc:spChg>
        <pc:picChg chg="add mod">
          <ac:chgData name="Solal Pirelli" userId="584f3c02d4d36311" providerId="LiveId" clId="{8AA031DE-87DF-4C27-BC24-11BF939FEC28}" dt="2022-11-06T16:08:23.503" v="11454" actId="1362"/>
          <ac:picMkLst>
            <pc:docMk/>
            <pc:sldMk cId="1367028580" sldId="271"/>
            <ac:picMk id="6" creationId="{32C8CFD4-3776-4353-83B0-4EFCFED12B7F}"/>
          </ac:picMkLst>
        </pc:picChg>
        <pc:picChg chg="add mod">
          <ac:chgData name="Solal Pirelli" userId="584f3c02d4d36311" providerId="LiveId" clId="{8AA031DE-87DF-4C27-BC24-11BF939FEC28}" dt="2022-11-06T16:08:26.484" v="11455" actId="1076"/>
          <ac:picMkLst>
            <pc:docMk/>
            <pc:sldMk cId="1367028580" sldId="271"/>
            <ac:picMk id="7" creationId="{50C862FC-225A-4853-A6AD-26039FC98474}"/>
          </ac:picMkLst>
        </pc:picChg>
      </pc:sldChg>
      <pc:sldChg chg="delSp modSp new mod">
        <pc:chgData name="Solal Pirelli" userId="584f3c02d4d36311" providerId="LiveId" clId="{8AA031DE-87DF-4C27-BC24-11BF939FEC28}" dt="2022-11-03T19:37:59.846" v="764" actId="478"/>
        <pc:sldMkLst>
          <pc:docMk/>
          <pc:sldMk cId="1485063733" sldId="272"/>
        </pc:sldMkLst>
        <pc:spChg chg="mod">
          <ac:chgData name="Solal Pirelli" userId="584f3c02d4d36311" providerId="LiveId" clId="{8AA031DE-87DF-4C27-BC24-11BF939FEC28}" dt="2022-11-03T19:37:48.995" v="720" actId="20577"/>
          <ac:spMkLst>
            <pc:docMk/>
            <pc:sldMk cId="1485063733" sldId="272"/>
            <ac:spMk id="2" creationId="{15C6C75A-4C64-42E4-BE1E-3603085FEC30}"/>
          </ac:spMkLst>
        </pc:spChg>
        <pc:spChg chg="mod">
          <ac:chgData name="Solal Pirelli" userId="584f3c02d4d36311" providerId="LiveId" clId="{8AA031DE-87DF-4C27-BC24-11BF939FEC28}" dt="2022-11-03T19:37:57.638" v="763" actId="115"/>
          <ac:spMkLst>
            <pc:docMk/>
            <pc:sldMk cId="1485063733" sldId="272"/>
            <ac:spMk id="3" creationId="{3AED4FFB-970C-47BA-956B-12AABB9C8AB4}"/>
          </ac:spMkLst>
        </pc:spChg>
        <pc:spChg chg="del">
          <ac:chgData name="Solal Pirelli" userId="584f3c02d4d36311" providerId="LiveId" clId="{8AA031DE-87DF-4C27-BC24-11BF939FEC28}" dt="2022-11-03T19:37:59.846" v="764" actId="478"/>
          <ac:spMkLst>
            <pc:docMk/>
            <pc:sldMk cId="1485063733" sldId="272"/>
            <ac:spMk id="5" creationId="{9F50E31D-61EA-4626-9CBA-35654268F89C}"/>
          </ac:spMkLst>
        </pc:spChg>
      </pc:sldChg>
      <pc:sldChg chg="modSp new mod">
        <pc:chgData name="Solal Pirelli" userId="584f3c02d4d36311" providerId="LiveId" clId="{8AA031DE-87DF-4C27-BC24-11BF939FEC28}" dt="2022-11-03T19:38:16.355" v="800" actId="20577"/>
        <pc:sldMkLst>
          <pc:docMk/>
          <pc:sldMk cId="2250024977" sldId="273"/>
        </pc:sldMkLst>
        <pc:spChg chg="mod">
          <ac:chgData name="Solal Pirelli" userId="584f3c02d4d36311" providerId="LiveId" clId="{8AA031DE-87DF-4C27-BC24-11BF939FEC28}" dt="2022-11-03T19:38:16.355" v="800" actId="20577"/>
          <ac:spMkLst>
            <pc:docMk/>
            <pc:sldMk cId="2250024977" sldId="273"/>
            <ac:spMk id="2" creationId="{86399E55-2AC7-4A39-A8D8-D27BE7882F86}"/>
          </ac:spMkLst>
        </pc:spChg>
      </pc:sldChg>
      <pc:sldChg chg="delSp modSp new mod">
        <pc:chgData name="Solal Pirelli" userId="584f3c02d4d36311" providerId="LiveId" clId="{8AA031DE-87DF-4C27-BC24-11BF939FEC28}" dt="2022-11-03T19:38:59.875" v="901" actId="478"/>
        <pc:sldMkLst>
          <pc:docMk/>
          <pc:sldMk cId="1648544289" sldId="274"/>
        </pc:sldMkLst>
        <pc:spChg chg="mod">
          <ac:chgData name="Solal Pirelli" userId="584f3c02d4d36311" providerId="LiveId" clId="{8AA031DE-87DF-4C27-BC24-11BF939FEC28}" dt="2022-11-03T19:38:43.315" v="812" actId="20577"/>
          <ac:spMkLst>
            <pc:docMk/>
            <pc:sldMk cId="1648544289" sldId="274"/>
            <ac:spMk id="2" creationId="{A01848B1-D052-49E4-811D-791A499DB1F4}"/>
          </ac:spMkLst>
        </pc:spChg>
        <pc:spChg chg="mod">
          <ac:chgData name="Solal Pirelli" userId="584f3c02d4d36311" providerId="LiveId" clId="{8AA031DE-87DF-4C27-BC24-11BF939FEC28}" dt="2022-11-03T19:38:58.075" v="900" actId="20577"/>
          <ac:spMkLst>
            <pc:docMk/>
            <pc:sldMk cId="1648544289" sldId="274"/>
            <ac:spMk id="3" creationId="{8DA3140F-A69E-4429-8944-315B7F71DB30}"/>
          </ac:spMkLst>
        </pc:spChg>
        <pc:spChg chg="del">
          <ac:chgData name="Solal Pirelli" userId="584f3c02d4d36311" providerId="LiveId" clId="{8AA031DE-87DF-4C27-BC24-11BF939FEC28}" dt="2022-11-03T19:38:59.875" v="901" actId="478"/>
          <ac:spMkLst>
            <pc:docMk/>
            <pc:sldMk cId="1648544289" sldId="274"/>
            <ac:spMk id="5" creationId="{1063DB98-9665-418A-B4BC-9C13106C01D0}"/>
          </ac:spMkLst>
        </pc:spChg>
      </pc:sldChg>
      <pc:sldChg chg="delSp modSp new mod">
        <pc:chgData name="Solal Pirelli" userId="584f3c02d4d36311" providerId="LiveId" clId="{8AA031DE-87DF-4C27-BC24-11BF939FEC28}" dt="2022-11-03T19:41:30.020" v="1070" actId="20577"/>
        <pc:sldMkLst>
          <pc:docMk/>
          <pc:sldMk cId="940496105" sldId="275"/>
        </pc:sldMkLst>
        <pc:spChg chg="mod">
          <ac:chgData name="Solal Pirelli" userId="584f3c02d4d36311" providerId="LiveId" clId="{8AA031DE-87DF-4C27-BC24-11BF939FEC28}" dt="2022-11-03T19:39:10.631" v="913" actId="20577"/>
          <ac:spMkLst>
            <pc:docMk/>
            <pc:sldMk cId="940496105" sldId="275"/>
            <ac:spMk id="2" creationId="{057622D0-6767-45A2-A051-24BF95B92E5B}"/>
          </ac:spMkLst>
        </pc:spChg>
        <pc:spChg chg="mod">
          <ac:chgData name="Solal Pirelli" userId="584f3c02d4d36311" providerId="LiveId" clId="{8AA031DE-87DF-4C27-BC24-11BF939FEC28}" dt="2022-11-03T19:41:30.020" v="1070" actId="20577"/>
          <ac:spMkLst>
            <pc:docMk/>
            <pc:sldMk cId="940496105" sldId="275"/>
            <ac:spMk id="3" creationId="{D691056E-1B04-4920-942E-02D22171E6BF}"/>
          </ac:spMkLst>
        </pc:spChg>
        <pc:spChg chg="del">
          <ac:chgData name="Solal Pirelli" userId="584f3c02d4d36311" providerId="LiveId" clId="{8AA031DE-87DF-4C27-BC24-11BF939FEC28}" dt="2022-11-03T19:39:36.862" v="991" actId="478"/>
          <ac:spMkLst>
            <pc:docMk/>
            <pc:sldMk cId="940496105" sldId="275"/>
            <ac:spMk id="5" creationId="{DDA9E63A-E601-4ED5-B3A2-CC6336A1ED16}"/>
          </ac:spMkLst>
        </pc:spChg>
      </pc:sldChg>
      <pc:sldChg chg="addSp delSp modSp new mod">
        <pc:chgData name="Solal Pirelli" userId="584f3c02d4d36311" providerId="LiveId" clId="{8AA031DE-87DF-4C27-BC24-11BF939FEC28}" dt="2022-11-07T20:20:30.376" v="12515" actId="20577"/>
        <pc:sldMkLst>
          <pc:docMk/>
          <pc:sldMk cId="1436773827" sldId="276"/>
        </pc:sldMkLst>
        <pc:spChg chg="del mod">
          <ac:chgData name="Solal Pirelli" userId="584f3c02d4d36311" providerId="LiveId" clId="{8AA031DE-87DF-4C27-BC24-11BF939FEC28}" dt="2022-11-03T19:41:16.409" v="1044" actId="478"/>
          <ac:spMkLst>
            <pc:docMk/>
            <pc:sldMk cId="1436773827" sldId="276"/>
            <ac:spMk id="2" creationId="{1D0B73B2-537C-41B4-B945-E5BD1DBF6956}"/>
          </ac:spMkLst>
        </pc:spChg>
        <pc:spChg chg="del">
          <ac:chgData name="Solal Pirelli" userId="584f3c02d4d36311" providerId="LiveId" clId="{8AA031DE-87DF-4C27-BC24-11BF939FEC28}" dt="2022-11-03T19:39:53.715" v="1002" actId="478"/>
          <ac:spMkLst>
            <pc:docMk/>
            <pc:sldMk cId="1436773827" sldId="276"/>
            <ac:spMk id="3" creationId="{7AAA6F0A-8F03-4E8F-B3B6-1CD3A6E3F76F}"/>
          </ac:spMkLst>
        </pc:spChg>
        <pc:spChg chg="del">
          <ac:chgData name="Solal Pirelli" userId="584f3c02d4d36311" providerId="LiveId" clId="{8AA031DE-87DF-4C27-BC24-11BF939FEC28}" dt="2022-11-03T19:39:59.333" v="1006" actId="478"/>
          <ac:spMkLst>
            <pc:docMk/>
            <pc:sldMk cId="1436773827" sldId="276"/>
            <ac:spMk id="5" creationId="{E25AC96F-5004-4C00-BB6D-53C84E6F28BA}"/>
          </ac:spMkLst>
        </pc:spChg>
        <pc:spChg chg="add mod">
          <ac:chgData name="Solal Pirelli" userId="584f3c02d4d36311" providerId="LiveId" clId="{8AA031DE-87DF-4C27-BC24-11BF939FEC28}" dt="2022-11-03T19:41:20.978" v="1047" actId="1076"/>
          <ac:spMkLst>
            <pc:docMk/>
            <pc:sldMk cId="1436773827" sldId="276"/>
            <ac:spMk id="7" creationId="{C8B8AFDA-42C1-43FF-AA4D-206332074740}"/>
          </ac:spMkLst>
        </pc:spChg>
        <pc:spChg chg="add mod">
          <ac:chgData name="Solal Pirelli" userId="584f3c02d4d36311" providerId="LiveId" clId="{8AA031DE-87DF-4C27-BC24-11BF939FEC28}" dt="2022-11-07T20:20:30.376" v="12515" actId="20577"/>
          <ac:spMkLst>
            <pc:docMk/>
            <pc:sldMk cId="1436773827" sldId="276"/>
            <ac:spMk id="8" creationId="{2998146D-0B34-4C45-950C-D8BFED98B116}"/>
          </ac:spMkLst>
        </pc:spChg>
        <pc:spChg chg="add del mod">
          <ac:chgData name="Solal Pirelli" userId="584f3c02d4d36311" providerId="LiveId" clId="{8AA031DE-87DF-4C27-BC24-11BF939FEC28}" dt="2022-11-03T19:41:17.270" v="1045" actId="478"/>
          <ac:spMkLst>
            <pc:docMk/>
            <pc:sldMk cId="1436773827" sldId="276"/>
            <ac:spMk id="10" creationId="{D7533499-E31A-40B0-BC96-369F0D94D63B}"/>
          </ac:spMkLst>
        </pc:spChg>
        <pc:picChg chg="del">
          <ac:chgData name="Solal Pirelli" userId="584f3c02d4d36311" providerId="LiveId" clId="{8AA031DE-87DF-4C27-BC24-11BF939FEC28}" dt="2022-11-07T20:19:58.283" v="12498" actId="478"/>
          <ac:picMkLst>
            <pc:docMk/>
            <pc:sldMk cId="1436773827" sldId="276"/>
            <ac:picMk id="3" creationId="{3BFAE769-A3AC-F5D8-9D9A-9859C45FF28D}"/>
          </ac:picMkLst>
        </pc:picChg>
        <pc:picChg chg="add mod">
          <ac:chgData name="Solal Pirelli" userId="584f3c02d4d36311" providerId="LiveId" clId="{8AA031DE-87DF-4C27-BC24-11BF939FEC28}" dt="2022-11-07T20:20:25.852" v="12509" actId="1076"/>
          <ac:picMkLst>
            <pc:docMk/>
            <pc:sldMk cId="1436773827" sldId="276"/>
            <ac:picMk id="6" creationId="{2B52134C-EB28-4078-A5BF-6F08018BA2D7}"/>
          </ac:picMkLst>
        </pc:picChg>
        <pc:picChg chg="add mod">
          <ac:chgData name="Solal Pirelli" userId="584f3c02d4d36311" providerId="LiveId" clId="{8AA031DE-87DF-4C27-BC24-11BF939FEC28}" dt="2022-11-07T20:20:04.964" v="12502" actId="1076"/>
          <ac:picMkLst>
            <pc:docMk/>
            <pc:sldMk cId="1436773827" sldId="276"/>
            <ac:picMk id="9" creationId="{4B773E0A-BE9D-4319-92A8-E59297BD7BBA}"/>
          </ac:picMkLst>
        </pc:picChg>
      </pc:sldChg>
      <pc:sldChg chg="addSp delSp modSp new mod modAnim">
        <pc:chgData name="Solal Pirelli" userId="584f3c02d4d36311" providerId="LiveId" clId="{8AA031DE-87DF-4C27-BC24-11BF939FEC28}" dt="2022-11-03T19:42:35.730" v="1096" actId="1076"/>
        <pc:sldMkLst>
          <pc:docMk/>
          <pc:sldMk cId="246397931" sldId="277"/>
        </pc:sldMkLst>
        <pc:spChg chg="mod">
          <ac:chgData name="Solal Pirelli" userId="584f3c02d4d36311" providerId="LiveId" clId="{8AA031DE-87DF-4C27-BC24-11BF939FEC28}" dt="2022-11-03T19:41:46.423" v="1089" actId="313"/>
          <ac:spMkLst>
            <pc:docMk/>
            <pc:sldMk cId="246397931" sldId="277"/>
            <ac:spMk id="2" creationId="{E600A7A8-E0CA-4AC8-9643-7DDE0E28FBAF}"/>
          </ac:spMkLst>
        </pc:spChg>
        <pc:spChg chg="del">
          <ac:chgData name="Solal Pirelli" userId="584f3c02d4d36311" providerId="LiveId" clId="{8AA031DE-87DF-4C27-BC24-11BF939FEC28}" dt="2022-11-03T19:41:48.471" v="1090" actId="478"/>
          <ac:spMkLst>
            <pc:docMk/>
            <pc:sldMk cId="246397931" sldId="277"/>
            <ac:spMk id="3" creationId="{3F99741F-EAB3-44FA-B468-B3CF13DA12C6}"/>
          </ac:spMkLst>
        </pc:spChg>
        <pc:spChg chg="del">
          <ac:chgData name="Solal Pirelli" userId="584f3c02d4d36311" providerId="LiveId" clId="{8AA031DE-87DF-4C27-BC24-11BF939FEC28}" dt="2022-11-03T19:41:50.846" v="1092" actId="478"/>
          <ac:spMkLst>
            <pc:docMk/>
            <pc:sldMk cId="246397931" sldId="277"/>
            <ac:spMk id="5" creationId="{278B2EAC-B2F4-4966-92F9-F1AA659463E4}"/>
          </ac:spMkLst>
        </pc:spChg>
        <pc:picChg chg="add mod">
          <ac:chgData name="Solal Pirelli" userId="584f3c02d4d36311" providerId="LiveId" clId="{8AA031DE-87DF-4C27-BC24-11BF939FEC28}" dt="2022-11-03T19:41:49.080" v="1091"/>
          <ac:picMkLst>
            <pc:docMk/>
            <pc:sldMk cId="246397931" sldId="277"/>
            <ac:picMk id="6" creationId="{6290D794-DFAC-4DAC-B6F7-1A20982A275F}"/>
          </ac:picMkLst>
        </pc:picChg>
        <pc:picChg chg="add mod">
          <ac:chgData name="Solal Pirelli" userId="584f3c02d4d36311" providerId="LiveId" clId="{8AA031DE-87DF-4C27-BC24-11BF939FEC28}" dt="2022-11-03T19:42:31.816" v="1095" actId="207"/>
          <ac:picMkLst>
            <pc:docMk/>
            <pc:sldMk cId="246397931" sldId="277"/>
            <ac:picMk id="7" creationId="{6C7C34F8-EC88-488A-96C0-FD22A9A7CBFC}"/>
          </ac:picMkLst>
        </pc:picChg>
        <pc:picChg chg="add mod">
          <ac:chgData name="Solal Pirelli" userId="584f3c02d4d36311" providerId="LiveId" clId="{8AA031DE-87DF-4C27-BC24-11BF939FEC28}" dt="2022-11-03T19:42:26.421" v="1094" actId="207"/>
          <ac:picMkLst>
            <pc:docMk/>
            <pc:sldMk cId="246397931" sldId="277"/>
            <ac:picMk id="8" creationId="{232E4D11-8846-4A1E-89EB-444C77E4C860}"/>
          </ac:picMkLst>
        </pc:picChg>
        <pc:picChg chg="add mod">
          <ac:chgData name="Solal Pirelli" userId="584f3c02d4d36311" providerId="LiveId" clId="{8AA031DE-87DF-4C27-BC24-11BF939FEC28}" dt="2022-11-03T19:42:26.421" v="1094" actId="207"/>
          <ac:picMkLst>
            <pc:docMk/>
            <pc:sldMk cId="246397931" sldId="277"/>
            <ac:picMk id="9" creationId="{430B7902-C2DD-4C8A-88C9-5C83C243A7C3}"/>
          </ac:picMkLst>
        </pc:picChg>
        <pc:picChg chg="add mod">
          <ac:chgData name="Solal Pirelli" userId="584f3c02d4d36311" providerId="LiveId" clId="{8AA031DE-87DF-4C27-BC24-11BF939FEC28}" dt="2022-11-03T19:42:26.421" v="1094" actId="207"/>
          <ac:picMkLst>
            <pc:docMk/>
            <pc:sldMk cId="246397931" sldId="277"/>
            <ac:picMk id="10" creationId="{E8B0C4FA-79F4-4F65-B0A5-D39534F2DCAC}"/>
          </ac:picMkLst>
        </pc:picChg>
        <pc:picChg chg="add mod">
          <ac:chgData name="Solal Pirelli" userId="584f3c02d4d36311" providerId="LiveId" clId="{8AA031DE-87DF-4C27-BC24-11BF939FEC28}" dt="2022-11-03T19:42:26.421" v="1094" actId="207"/>
          <ac:picMkLst>
            <pc:docMk/>
            <pc:sldMk cId="246397931" sldId="277"/>
            <ac:picMk id="11" creationId="{75EAA8BD-55D5-488D-9208-FBEF8C57DB95}"/>
          </ac:picMkLst>
        </pc:picChg>
        <pc:picChg chg="add mod">
          <ac:chgData name="Solal Pirelli" userId="584f3c02d4d36311" providerId="LiveId" clId="{8AA031DE-87DF-4C27-BC24-11BF939FEC28}" dt="2022-11-03T19:42:26.421" v="1094" actId="207"/>
          <ac:picMkLst>
            <pc:docMk/>
            <pc:sldMk cId="246397931" sldId="277"/>
            <ac:picMk id="12" creationId="{DEA3A987-5933-4C0B-A11E-3D852A65787E}"/>
          </ac:picMkLst>
        </pc:picChg>
        <pc:picChg chg="add mod">
          <ac:chgData name="Solal Pirelli" userId="584f3c02d4d36311" providerId="LiveId" clId="{8AA031DE-87DF-4C27-BC24-11BF939FEC28}" dt="2022-11-03T19:42:35.730" v="1096" actId="1076"/>
          <ac:picMkLst>
            <pc:docMk/>
            <pc:sldMk cId="246397931" sldId="277"/>
            <ac:picMk id="13" creationId="{938FA305-BC9F-4AA9-97E0-0E3D2C1386F8}"/>
          </ac:picMkLst>
        </pc:picChg>
      </pc:sldChg>
      <pc:sldChg chg="addSp delSp modSp new mod">
        <pc:chgData name="Solal Pirelli" userId="584f3c02d4d36311" providerId="LiveId" clId="{8AA031DE-87DF-4C27-BC24-11BF939FEC28}" dt="2022-11-03T19:48:55.960" v="1298" actId="12789"/>
        <pc:sldMkLst>
          <pc:docMk/>
          <pc:sldMk cId="517408761" sldId="278"/>
        </pc:sldMkLst>
        <pc:spChg chg="mod">
          <ac:chgData name="Solal Pirelli" userId="584f3c02d4d36311" providerId="LiveId" clId="{8AA031DE-87DF-4C27-BC24-11BF939FEC28}" dt="2022-11-03T19:42:58.629" v="1101" actId="20577"/>
          <ac:spMkLst>
            <pc:docMk/>
            <pc:sldMk cId="517408761" sldId="278"/>
            <ac:spMk id="2" creationId="{0402EF6A-00B7-42EA-AA0C-FE2CBF62A53D}"/>
          </ac:spMkLst>
        </pc:spChg>
        <pc:spChg chg="del">
          <ac:chgData name="Solal Pirelli" userId="584f3c02d4d36311" providerId="LiveId" clId="{8AA031DE-87DF-4C27-BC24-11BF939FEC28}" dt="2022-11-03T19:43:02.263" v="1102" actId="478"/>
          <ac:spMkLst>
            <pc:docMk/>
            <pc:sldMk cId="517408761" sldId="278"/>
            <ac:spMk id="3" creationId="{BC7CB264-238A-412E-9DE8-9607F96D42A3}"/>
          </ac:spMkLst>
        </pc:spChg>
        <pc:spChg chg="mod">
          <ac:chgData name="Solal Pirelli" userId="584f3c02d4d36311" providerId="LiveId" clId="{8AA031DE-87DF-4C27-BC24-11BF939FEC28}" dt="2022-11-03T19:45:21.790" v="1202" actId="1076"/>
          <ac:spMkLst>
            <pc:docMk/>
            <pc:sldMk cId="517408761" sldId="278"/>
            <ac:spMk id="4" creationId="{CE62E3D2-C706-43F4-92C0-ADE41D5C9DC1}"/>
          </ac:spMkLst>
        </pc:spChg>
        <pc:spChg chg="del">
          <ac:chgData name="Solal Pirelli" userId="584f3c02d4d36311" providerId="LiveId" clId="{8AA031DE-87DF-4C27-BC24-11BF939FEC28}" dt="2022-11-03T19:43:05.894" v="1103" actId="478"/>
          <ac:spMkLst>
            <pc:docMk/>
            <pc:sldMk cId="517408761" sldId="278"/>
            <ac:spMk id="5" creationId="{7CFCB267-DFC6-4983-9A32-EE1DDE77F935}"/>
          </ac:spMkLst>
        </pc:spChg>
        <pc:spChg chg="mod topLvl">
          <ac:chgData name="Solal Pirelli" userId="584f3c02d4d36311" providerId="LiveId" clId="{8AA031DE-87DF-4C27-BC24-11BF939FEC28}" dt="2022-11-03T19:47:05.765" v="1247" actId="404"/>
          <ac:spMkLst>
            <pc:docMk/>
            <pc:sldMk cId="517408761" sldId="278"/>
            <ac:spMk id="8" creationId="{F39BB8FD-860B-4940-BD93-ADD24742A114}"/>
          </ac:spMkLst>
        </pc:spChg>
        <pc:spChg chg="mod topLvl">
          <ac:chgData name="Solal Pirelli" userId="584f3c02d4d36311" providerId="LiveId" clId="{8AA031DE-87DF-4C27-BC24-11BF939FEC28}" dt="2022-11-03T19:45:32.584" v="1203" actId="164"/>
          <ac:spMkLst>
            <pc:docMk/>
            <pc:sldMk cId="517408761" sldId="278"/>
            <ac:spMk id="9" creationId="{3542CF15-3CDB-4769-AF9B-2B5DDC1F848D}"/>
          </ac:spMkLst>
        </pc:spChg>
        <pc:spChg chg="mod topLvl">
          <ac:chgData name="Solal Pirelli" userId="584f3c02d4d36311" providerId="LiveId" clId="{8AA031DE-87DF-4C27-BC24-11BF939FEC28}" dt="2022-11-03T19:45:32.584" v="1203" actId="164"/>
          <ac:spMkLst>
            <pc:docMk/>
            <pc:sldMk cId="517408761" sldId="278"/>
            <ac:spMk id="10" creationId="{BDEC716D-9434-478D-8D66-AA630DED3C39}"/>
          </ac:spMkLst>
        </pc:spChg>
        <pc:spChg chg="mod topLvl">
          <ac:chgData name="Solal Pirelli" userId="584f3c02d4d36311" providerId="LiveId" clId="{8AA031DE-87DF-4C27-BC24-11BF939FEC28}" dt="2022-11-03T19:45:32.584" v="1203" actId="164"/>
          <ac:spMkLst>
            <pc:docMk/>
            <pc:sldMk cId="517408761" sldId="278"/>
            <ac:spMk id="11" creationId="{4F210942-FA59-4980-A866-6D4D7FA6D2AB}"/>
          </ac:spMkLst>
        </pc:spChg>
        <pc:spChg chg="mod topLvl">
          <ac:chgData name="Solal Pirelli" userId="584f3c02d4d36311" providerId="LiveId" clId="{8AA031DE-87DF-4C27-BC24-11BF939FEC28}" dt="2022-11-03T19:45:32.584" v="1203" actId="164"/>
          <ac:spMkLst>
            <pc:docMk/>
            <pc:sldMk cId="517408761" sldId="278"/>
            <ac:spMk id="12" creationId="{FFB89D54-65C6-43A6-901D-45E3BA6D27A1}"/>
          </ac:spMkLst>
        </pc:spChg>
        <pc:spChg chg="mod topLvl">
          <ac:chgData name="Solal Pirelli" userId="584f3c02d4d36311" providerId="LiveId" clId="{8AA031DE-87DF-4C27-BC24-11BF939FEC28}" dt="2022-11-03T19:45:32.584" v="1203" actId="164"/>
          <ac:spMkLst>
            <pc:docMk/>
            <pc:sldMk cId="517408761" sldId="278"/>
            <ac:spMk id="13" creationId="{66EAA8D7-6614-4875-8ECB-F4D850F496E3}"/>
          </ac:spMkLst>
        </pc:spChg>
        <pc:spChg chg="mod topLvl">
          <ac:chgData name="Solal Pirelli" userId="584f3c02d4d36311" providerId="LiveId" clId="{8AA031DE-87DF-4C27-BC24-11BF939FEC28}" dt="2022-11-03T19:45:32.584" v="1203" actId="164"/>
          <ac:spMkLst>
            <pc:docMk/>
            <pc:sldMk cId="517408761" sldId="278"/>
            <ac:spMk id="14" creationId="{ACF5942F-A763-48E3-B3B2-493B3F259B65}"/>
          </ac:spMkLst>
        </pc:spChg>
        <pc:grpChg chg="add del mod">
          <ac:chgData name="Solal Pirelli" userId="584f3c02d4d36311" providerId="LiveId" clId="{8AA031DE-87DF-4C27-BC24-11BF939FEC28}" dt="2022-11-03T19:44:28.484" v="1166" actId="165"/>
          <ac:grpSpMkLst>
            <pc:docMk/>
            <pc:sldMk cId="517408761" sldId="278"/>
            <ac:grpSpMk id="7" creationId="{8341B28A-1204-4410-B03C-3D07C71BE3BE}"/>
          </ac:grpSpMkLst>
        </pc:grpChg>
        <pc:grpChg chg="add mod">
          <ac:chgData name="Solal Pirelli" userId="584f3c02d4d36311" providerId="LiveId" clId="{8AA031DE-87DF-4C27-BC24-11BF939FEC28}" dt="2022-11-03T19:48:55.960" v="1298" actId="12789"/>
          <ac:grpSpMkLst>
            <pc:docMk/>
            <pc:sldMk cId="517408761" sldId="278"/>
            <ac:grpSpMk id="15" creationId="{44097464-5D8E-4D32-A057-B115DB2CC1C7}"/>
          </ac:grpSpMkLst>
        </pc:grpChg>
        <pc:graphicFrameChg chg="add del mod modGraphic">
          <ac:chgData name="Solal Pirelli" userId="584f3c02d4d36311" providerId="LiveId" clId="{8AA031DE-87DF-4C27-BC24-11BF939FEC28}" dt="2022-11-03T19:44:24.664" v="1161" actId="18245"/>
          <ac:graphicFrameMkLst>
            <pc:docMk/>
            <pc:sldMk cId="517408761" sldId="278"/>
            <ac:graphicFrameMk id="6" creationId="{55B19EC5-4ED5-409E-80F1-7C7DC6C066F0}"/>
          </ac:graphicFrameMkLst>
        </pc:graphicFrameChg>
      </pc:sldChg>
      <pc:sldChg chg="addSp delSp modSp new mod">
        <pc:chgData name="Solal Pirelli" userId="584f3c02d4d36311" providerId="LiveId" clId="{8AA031DE-87DF-4C27-BC24-11BF939FEC28}" dt="2022-11-03T19:49:23.339" v="1312" actId="1036"/>
        <pc:sldMkLst>
          <pc:docMk/>
          <pc:sldMk cId="3631264803" sldId="279"/>
        </pc:sldMkLst>
        <pc:spChg chg="del">
          <ac:chgData name="Solal Pirelli" userId="584f3c02d4d36311" providerId="LiveId" clId="{8AA031DE-87DF-4C27-BC24-11BF939FEC28}" dt="2022-11-03T19:45:43.406" v="1207" actId="478"/>
          <ac:spMkLst>
            <pc:docMk/>
            <pc:sldMk cId="3631264803" sldId="279"/>
            <ac:spMk id="2" creationId="{4E2DADEE-01BE-4298-926B-08AC62283606}"/>
          </ac:spMkLst>
        </pc:spChg>
        <pc:spChg chg="del">
          <ac:chgData name="Solal Pirelli" userId="584f3c02d4d36311" providerId="LiveId" clId="{8AA031DE-87DF-4C27-BC24-11BF939FEC28}" dt="2022-11-03T19:45:43.835" v="1208" actId="478"/>
          <ac:spMkLst>
            <pc:docMk/>
            <pc:sldMk cId="3631264803" sldId="279"/>
            <ac:spMk id="3" creationId="{EB1E06ED-4D62-4FE2-A14B-B4AA8B82F2C3}"/>
          </ac:spMkLst>
        </pc:spChg>
        <pc:spChg chg="del">
          <ac:chgData name="Solal Pirelli" userId="584f3c02d4d36311" providerId="LiveId" clId="{8AA031DE-87DF-4C27-BC24-11BF939FEC28}" dt="2022-11-03T19:45:46.140" v="1209" actId="478"/>
          <ac:spMkLst>
            <pc:docMk/>
            <pc:sldMk cId="3631264803" sldId="279"/>
            <ac:spMk id="5" creationId="{D25009FC-F49F-48F5-87D9-6FC228D1CC48}"/>
          </ac:spMkLst>
        </pc:spChg>
        <pc:spChg chg="mod">
          <ac:chgData name="Solal Pirelli" userId="584f3c02d4d36311" providerId="LiveId" clId="{8AA031DE-87DF-4C27-BC24-11BF939FEC28}" dt="2022-11-03T19:46:16.191" v="1228" actId="18245"/>
          <ac:spMkLst>
            <pc:docMk/>
            <pc:sldMk cId="3631264803" sldId="279"/>
            <ac:spMk id="8" creationId="{C156FFA8-246A-4110-9D7A-1B5698A7C126}"/>
          </ac:spMkLst>
        </pc:spChg>
        <pc:spChg chg="mod">
          <ac:chgData name="Solal Pirelli" userId="584f3c02d4d36311" providerId="LiveId" clId="{8AA031DE-87DF-4C27-BC24-11BF939FEC28}" dt="2022-11-03T19:46:16.191" v="1228" actId="18245"/>
          <ac:spMkLst>
            <pc:docMk/>
            <pc:sldMk cId="3631264803" sldId="279"/>
            <ac:spMk id="9" creationId="{7FFDA6D8-112D-41F9-998D-DBFF8B126E42}"/>
          </ac:spMkLst>
        </pc:spChg>
        <pc:spChg chg="mod">
          <ac:chgData name="Solal Pirelli" userId="584f3c02d4d36311" providerId="LiveId" clId="{8AA031DE-87DF-4C27-BC24-11BF939FEC28}" dt="2022-11-03T19:46:16.191" v="1228" actId="18245"/>
          <ac:spMkLst>
            <pc:docMk/>
            <pc:sldMk cId="3631264803" sldId="279"/>
            <ac:spMk id="10" creationId="{F45D69EB-FDD0-405A-B246-0F6CED24E866}"/>
          </ac:spMkLst>
        </pc:spChg>
        <pc:spChg chg="mod">
          <ac:chgData name="Solal Pirelli" userId="584f3c02d4d36311" providerId="LiveId" clId="{8AA031DE-87DF-4C27-BC24-11BF939FEC28}" dt="2022-11-03T19:46:16.191" v="1228" actId="18245"/>
          <ac:spMkLst>
            <pc:docMk/>
            <pc:sldMk cId="3631264803" sldId="279"/>
            <ac:spMk id="11" creationId="{261D2B18-110F-49EB-B273-9A86CC20624F}"/>
          </ac:spMkLst>
        </pc:spChg>
        <pc:spChg chg="mod">
          <ac:chgData name="Solal Pirelli" userId="584f3c02d4d36311" providerId="LiveId" clId="{8AA031DE-87DF-4C27-BC24-11BF939FEC28}" dt="2022-11-03T19:46:14.526" v="1227" actId="18245"/>
          <ac:spMkLst>
            <pc:docMk/>
            <pc:sldMk cId="3631264803" sldId="279"/>
            <ac:spMk id="12" creationId="{7E290396-0938-4D51-9974-F0EE930A21C1}"/>
          </ac:spMkLst>
        </pc:spChg>
        <pc:spChg chg="mod">
          <ac:chgData name="Solal Pirelli" userId="584f3c02d4d36311" providerId="LiveId" clId="{8AA031DE-87DF-4C27-BC24-11BF939FEC28}" dt="2022-11-03T19:46:25.871" v="1232" actId="18245"/>
          <ac:spMkLst>
            <pc:docMk/>
            <pc:sldMk cId="3631264803" sldId="279"/>
            <ac:spMk id="14" creationId="{85755CB3-2986-4573-895C-CE596E70CA55}"/>
          </ac:spMkLst>
        </pc:spChg>
        <pc:spChg chg="mod">
          <ac:chgData name="Solal Pirelli" userId="584f3c02d4d36311" providerId="LiveId" clId="{8AA031DE-87DF-4C27-BC24-11BF939FEC28}" dt="2022-11-03T19:46:25.871" v="1232" actId="18245"/>
          <ac:spMkLst>
            <pc:docMk/>
            <pc:sldMk cId="3631264803" sldId="279"/>
            <ac:spMk id="15" creationId="{26F48A01-D460-410A-A168-37E03CBFB3BC}"/>
          </ac:spMkLst>
        </pc:spChg>
        <pc:spChg chg="mod">
          <ac:chgData name="Solal Pirelli" userId="584f3c02d4d36311" providerId="LiveId" clId="{8AA031DE-87DF-4C27-BC24-11BF939FEC28}" dt="2022-11-03T19:46:25.871" v="1232" actId="18245"/>
          <ac:spMkLst>
            <pc:docMk/>
            <pc:sldMk cId="3631264803" sldId="279"/>
            <ac:spMk id="16" creationId="{A2A1B9D2-79AB-457C-ADA2-424EA284054D}"/>
          </ac:spMkLst>
        </pc:spChg>
        <pc:spChg chg="mod">
          <ac:chgData name="Solal Pirelli" userId="584f3c02d4d36311" providerId="LiveId" clId="{8AA031DE-87DF-4C27-BC24-11BF939FEC28}" dt="2022-11-03T19:46:25.871" v="1232" actId="18245"/>
          <ac:spMkLst>
            <pc:docMk/>
            <pc:sldMk cId="3631264803" sldId="279"/>
            <ac:spMk id="17" creationId="{904A5483-095F-42C9-9C8A-386E323108C9}"/>
          </ac:spMkLst>
        </pc:spChg>
        <pc:spChg chg="mod">
          <ac:chgData name="Solal Pirelli" userId="584f3c02d4d36311" providerId="LiveId" clId="{8AA031DE-87DF-4C27-BC24-11BF939FEC28}" dt="2022-11-03T19:46:22.418" v="1229" actId="18245"/>
          <ac:spMkLst>
            <pc:docMk/>
            <pc:sldMk cId="3631264803" sldId="279"/>
            <ac:spMk id="18" creationId="{A0CB9DAF-CA47-4388-B445-1742A8B0E4E5}"/>
          </ac:spMkLst>
        </pc:spChg>
        <pc:spChg chg="mod">
          <ac:chgData name="Solal Pirelli" userId="584f3c02d4d36311" providerId="LiveId" clId="{8AA031DE-87DF-4C27-BC24-11BF939FEC28}" dt="2022-11-03T19:47:26.762" v="1273" actId="1037"/>
          <ac:spMkLst>
            <pc:docMk/>
            <pc:sldMk cId="3631264803" sldId="279"/>
            <ac:spMk id="20" creationId="{CB95EE97-055F-4BD0-98DE-C285A002DF1D}"/>
          </ac:spMkLst>
        </pc:spChg>
        <pc:spChg chg="mod">
          <ac:chgData name="Solal Pirelli" userId="584f3c02d4d36311" providerId="LiveId" clId="{8AA031DE-87DF-4C27-BC24-11BF939FEC28}" dt="2022-11-03T19:47:16.461" v="1253" actId="1037"/>
          <ac:spMkLst>
            <pc:docMk/>
            <pc:sldMk cId="3631264803" sldId="279"/>
            <ac:spMk id="21" creationId="{81099A16-42BA-4939-A538-154D32DBB398}"/>
          </ac:spMkLst>
        </pc:spChg>
        <pc:spChg chg="mod">
          <ac:chgData name="Solal Pirelli" userId="584f3c02d4d36311" providerId="LiveId" clId="{8AA031DE-87DF-4C27-BC24-11BF939FEC28}" dt="2022-11-03T19:47:13.957" v="1251" actId="1038"/>
          <ac:spMkLst>
            <pc:docMk/>
            <pc:sldMk cId="3631264803" sldId="279"/>
            <ac:spMk id="22" creationId="{B042AE71-9F1A-4414-B057-339732C6A16C}"/>
          </ac:spMkLst>
        </pc:spChg>
        <pc:spChg chg="mod">
          <ac:chgData name="Solal Pirelli" userId="584f3c02d4d36311" providerId="LiveId" clId="{8AA031DE-87DF-4C27-BC24-11BF939FEC28}" dt="2022-11-03T19:47:11.367" v="1249" actId="1038"/>
          <ac:spMkLst>
            <pc:docMk/>
            <pc:sldMk cId="3631264803" sldId="279"/>
            <ac:spMk id="23" creationId="{6500B76F-BF3E-467A-8CBF-86AF0632F7EA}"/>
          </ac:spMkLst>
        </pc:spChg>
        <pc:grpChg chg="mod">
          <ac:chgData name="Solal Pirelli" userId="584f3c02d4d36311" providerId="LiveId" clId="{8AA031DE-87DF-4C27-BC24-11BF939FEC28}" dt="2022-11-03T19:46:16.191" v="1228" actId="18245"/>
          <ac:grpSpMkLst>
            <pc:docMk/>
            <pc:sldMk cId="3631264803" sldId="279"/>
            <ac:grpSpMk id="7" creationId="{8316584C-1428-4B13-BD16-10231A222F3B}"/>
          </ac:grpSpMkLst>
        </pc:grpChg>
        <pc:grpChg chg="mod">
          <ac:chgData name="Solal Pirelli" userId="584f3c02d4d36311" providerId="LiveId" clId="{8AA031DE-87DF-4C27-BC24-11BF939FEC28}" dt="2022-11-03T19:46:25.871" v="1232" actId="18245"/>
          <ac:grpSpMkLst>
            <pc:docMk/>
            <pc:sldMk cId="3631264803" sldId="279"/>
            <ac:grpSpMk id="13" creationId="{76DDD99D-2A2C-45DA-BF4D-75DF900E1C21}"/>
          </ac:grpSpMkLst>
        </pc:grpChg>
        <pc:grpChg chg="mod">
          <ac:chgData name="Solal Pirelli" userId="584f3c02d4d36311" providerId="LiveId" clId="{8AA031DE-87DF-4C27-BC24-11BF939FEC28}" dt="2022-11-03T19:49:23.339" v="1312" actId="1036"/>
          <ac:grpSpMkLst>
            <pc:docMk/>
            <pc:sldMk cId="3631264803" sldId="279"/>
            <ac:grpSpMk id="19" creationId="{CC1DE068-A036-4FBC-8598-D7A14E1CBEA6}"/>
          </ac:grpSpMkLst>
        </pc:grpChg>
        <pc:graphicFrameChg chg="add del mod modGraphic">
          <ac:chgData name="Solal Pirelli" userId="584f3c02d4d36311" providerId="LiveId" clId="{8AA031DE-87DF-4C27-BC24-11BF939FEC28}" dt="2022-11-03T19:46:34.616" v="1236" actId="18245"/>
          <ac:graphicFrameMkLst>
            <pc:docMk/>
            <pc:sldMk cId="3631264803" sldId="279"/>
            <ac:graphicFrameMk id="6" creationId="{5CDD6676-8308-4C5B-8657-659940FF1907}"/>
          </ac:graphicFrameMkLst>
        </pc:graphicFrameChg>
      </pc:sldChg>
      <pc:sldChg chg="addSp delSp modSp new mod">
        <pc:chgData name="Solal Pirelli" userId="584f3c02d4d36311" providerId="LiveId" clId="{8AA031DE-87DF-4C27-BC24-11BF939FEC28}" dt="2022-11-03T19:49:40.678" v="1320" actId="1036"/>
        <pc:sldMkLst>
          <pc:docMk/>
          <pc:sldMk cId="925834699" sldId="280"/>
        </pc:sldMkLst>
        <pc:spChg chg="del">
          <ac:chgData name="Solal Pirelli" userId="584f3c02d4d36311" providerId="LiveId" clId="{8AA031DE-87DF-4C27-BC24-11BF939FEC28}" dt="2022-11-03T19:47:36.221" v="1275" actId="478"/>
          <ac:spMkLst>
            <pc:docMk/>
            <pc:sldMk cId="925834699" sldId="280"/>
            <ac:spMk id="3" creationId="{6FCE4721-EE8F-4A2C-A042-4E732818922B}"/>
          </ac:spMkLst>
        </pc:spChg>
        <pc:spChg chg="mod">
          <ac:chgData name="Solal Pirelli" userId="584f3c02d4d36311" providerId="LiveId" clId="{8AA031DE-87DF-4C27-BC24-11BF939FEC28}" dt="2022-11-03T19:48:36.995" v="1296" actId="20577"/>
          <ac:spMkLst>
            <pc:docMk/>
            <pc:sldMk cId="925834699" sldId="280"/>
            <ac:spMk id="6" creationId="{5D7906A6-3BD4-4E6D-8D91-B74D50BB122D}"/>
          </ac:spMkLst>
        </pc:spChg>
        <pc:spChg chg="mod">
          <ac:chgData name="Solal Pirelli" userId="584f3c02d4d36311" providerId="LiveId" clId="{8AA031DE-87DF-4C27-BC24-11BF939FEC28}" dt="2022-11-03T19:48:30.389" v="1295" actId="1038"/>
          <ac:spMkLst>
            <pc:docMk/>
            <pc:sldMk cId="925834699" sldId="280"/>
            <ac:spMk id="7" creationId="{F59C969C-2572-443A-A56C-3729E6FDC10F}"/>
          </ac:spMkLst>
        </pc:spChg>
        <pc:grpChg chg="mod">
          <ac:chgData name="Solal Pirelli" userId="584f3c02d4d36311" providerId="LiveId" clId="{8AA031DE-87DF-4C27-BC24-11BF939FEC28}" dt="2022-11-03T19:49:40.678" v="1320" actId="1036"/>
          <ac:grpSpMkLst>
            <pc:docMk/>
            <pc:sldMk cId="925834699" sldId="280"/>
            <ac:grpSpMk id="5" creationId="{2B050C1A-88A6-4A5B-ADAE-8C07AFC7EBDB}"/>
          </ac:grpSpMkLst>
        </pc:grpChg>
        <pc:graphicFrameChg chg="add del mod modGraphic">
          <ac:chgData name="Solal Pirelli" userId="584f3c02d4d36311" providerId="LiveId" clId="{8AA031DE-87DF-4C27-BC24-11BF939FEC28}" dt="2022-11-03T19:48:06.018" v="1284" actId="18245"/>
          <ac:graphicFrameMkLst>
            <pc:docMk/>
            <pc:sldMk cId="925834699" sldId="280"/>
            <ac:graphicFrameMk id="4" creationId="{CC4F4798-FE58-4EB2-9651-5BD0F3745C97}"/>
          </ac:graphicFrameMkLst>
        </pc:graphicFrameChg>
      </pc:sldChg>
      <pc:sldChg chg="delSp modSp new mod">
        <pc:chgData name="Solal Pirelli" userId="584f3c02d4d36311" providerId="LiveId" clId="{8AA031DE-87DF-4C27-BC24-11BF939FEC28}" dt="2022-11-03T19:50:23.293" v="1373" actId="478"/>
        <pc:sldMkLst>
          <pc:docMk/>
          <pc:sldMk cId="1212230672" sldId="281"/>
        </pc:sldMkLst>
        <pc:spChg chg="mod">
          <ac:chgData name="Solal Pirelli" userId="584f3c02d4d36311" providerId="LiveId" clId="{8AA031DE-87DF-4C27-BC24-11BF939FEC28}" dt="2022-11-03T19:50:05.855" v="1343" actId="313"/>
          <ac:spMkLst>
            <pc:docMk/>
            <pc:sldMk cId="1212230672" sldId="281"/>
            <ac:spMk id="2" creationId="{2C98791E-2756-42FD-87CF-120CD32EDF16}"/>
          </ac:spMkLst>
        </pc:spChg>
        <pc:spChg chg="mod">
          <ac:chgData name="Solal Pirelli" userId="584f3c02d4d36311" providerId="LiveId" clId="{8AA031DE-87DF-4C27-BC24-11BF939FEC28}" dt="2022-11-03T19:50:18.387" v="1372" actId="20577"/>
          <ac:spMkLst>
            <pc:docMk/>
            <pc:sldMk cId="1212230672" sldId="281"/>
            <ac:spMk id="3" creationId="{CBA39EA2-80E6-4999-B78A-B3C08EBD4DFB}"/>
          </ac:spMkLst>
        </pc:spChg>
        <pc:spChg chg="del">
          <ac:chgData name="Solal Pirelli" userId="584f3c02d4d36311" providerId="LiveId" clId="{8AA031DE-87DF-4C27-BC24-11BF939FEC28}" dt="2022-11-03T19:50:23.293" v="1373" actId="478"/>
          <ac:spMkLst>
            <pc:docMk/>
            <pc:sldMk cId="1212230672" sldId="281"/>
            <ac:spMk id="5" creationId="{AFD47E36-C584-4D39-97EB-197757BB4A87}"/>
          </ac:spMkLst>
        </pc:spChg>
      </pc:sldChg>
      <pc:sldChg chg="addSp delSp modSp new mod">
        <pc:chgData name="Solal Pirelli" userId="584f3c02d4d36311" providerId="LiveId" clId="{8AA031DE-87DF-4C27-BC24-11BF939FEC28}" dt="2022-11-03T19:53:48.323" v="1429" actId="20577"/>
        <pc:sldMkLst>
          <pc:docMk/>
          <pc:sldMk cId="2586391281" sldId="282"/>
        </pc:sldMkLst>
        <pc:spChg chg="mod">
          <ac:chgData name="Solal Pirelli" userId="584f3c02d4d36311" providerId="LiveId" clId="{8AA031DE-87DF-4C27-BC24-11BF939FEC28}" dt="2022-11-03T19:53:48.323" v="1429" actId="20577"/>
          <ac:spMkLst>
            <pc:docMk/>
            <pc:sldMk cId="2586391281" sldId="282"/>
            <ac:spMk id="2" creationId="{BEE2B455-A88D-4EF1-8912-7A449A72F8B5}"/>
          </ac:spMkLst>
        </pc:spChg>
        <pc:spChg chg="del">
          <ac:chgData name="Solal Pirelli" userId="584f3c02d4d36311" providerId="LiveId" clId="{8AA031DE-87DF-4C27-BC24-11BF939FEC28}" dt="2022-11-03T19:53:15.475" v="1398" actId="478"/>
          <ac:spMkLst>
            <pc:docMk/>
            <pc:sldMk cId="2586391281" sldId="282"/>
            <ac:spMk id="3" creationId="{61F60991-3426-4D85-A9B6-C1753256D51A}"/>
          </ac:spMkLst>
        </pc:spChg>
        <pc:spChg chg="del">
          <ac:chgData name="Solal Pirelli" userId="584f3c02d4d36311" providerId="LiveId" clId="{8AA031DE-87DF-4C27-BC24-11BF939FEC28}" dt="2022-11-03T19:50:41.294" v="1397" actId="478"/>
          <ac:spMkLst>
            <pc:docMk/>
            <pc:sldMk cId="2586391281" sldId="282"/>
            <ac:spMk id="5" creationId="{8ED36911-BF69-435E-84D2-763B6961A4F3}"/>
          </ac:spMkLst>
        </pc:spChg>
        <pc:picChg chg="add mod">
          <ac:chgData name="Solal Pirelli" userId="584f3c02d4d36311" providerId="LiveId" clId="{8AA031DE-87DF-4C27-BC24-11BF939FEC28}" dt="2022-11-03T19:53:34.738" v="1410" actId="1076"/>
          <ac:picMkLst>
            <pc:docMk/>
            <pc:sldMk cId="2586391281" sldId="282"/>
            <ac:picMk id="7" creationId="{9950B243-587D-4C27-AD09-39177671F302}"/>
          </ac:picMkLst>
        </pc:picChg>
        <pc:picChg chg="add mod">
          <ac:chgData name="Solal Pirelli" userId="584f3c02d4d36311" providerId="LiveId" clId="{8AA031DE-87DF-4C27-BC24-11BF939FEC28}" dt="2022-11-03T19:53:42.181" v="1418" actId="1036"/>
          <ac:picMkLst>
            <pc:docMk/>
            <pc:sldMk cId="2586391281" sldId="282"/>
            <ac:picMk id="9" creationId="{0D3F79F4-2263-48EF-BB43-3D8F9C9A0FA1}"/>
          </ac:picMkLst>
        </pc:picChg>
      </pc:sldChg>
      <pc:sldChg chg="addSp delSp modSp new mod delAnim modAnim">
        <pc:chgData name="Solal Pirelli" userId="584f3c02d4d36311" providerId="LiveId" clId="{8AA031DE-87DF-4C27-BC24-11BF939FEC28}" dt="2022-11-07T19:37:57.497" v="12478"/>
        <pc:sldMkLst>
          <pc:docMk/>
          <pc:sldMk cId="1046434639" sldId="283"/>
        </pc:sldMkLst>
        <pc:spChg chg="mod">
          <ac:chgData name="Solal Pirelli" userId="584f3c02d4d36311" providerId="LiveId" clId="{8AA031DE-87DF-4C27-BC24-11BF939FEC28}" dt="2022-11-03T19:54:37.134" v="1458" actId="20577"/>
          <ac:spMkLst>
            <pc:docMk/>
            <pc:sldMk cId="1046434639" sldId="283"/>
            <ac:spMk id="2" creationId="{3F115C56-2B9F-4319-BA08-0ACC558F58A5}"/>
          </ac:spMkLst>
        </pc:spChg>
        <pc:spChg chg="del">
          <ac:chgData name="Solal Pirelli" userId="584f3c02d4d36311" providerId="LiveId" clId="{8AA031DE-87DF-4C27-BC24-11BF939FEC28}" dt="2022-11-03T19:54:38.869" v="1459" actId="478"/>
          <ac:spMkLst>
            <pc:docMk/>
            <pc:sldMk cId="1046434639" sldId="283"/>
            <ac:spMk id="3" creationId="{363712B2-5B2D-4E73-AAE3-1A01D6754865}"/>
          </ac:spMkLst>
        </pc:spChg>
        <pc:spChg chg="del">
          <ac:chgData name="Solal Pirelli" userId="584f3c02d4d36311" providerId="LiveId" clId="{8AA031DE-87DF-4C27-BC24-11BF939FEC28}" dt="2022-11-03T19:54:39.853" v="1460" actId="478"/>
          <ac:spMkLst>
            <pc:docMk/>
            <pc:sldMk cId="1046434639" sldId="283"/>
            <ac:spMk id="5" creationId="{CF09252F-8365-4729-AF85-17674BB7BAA5}"/>
          </ac:spMkLst>
        </pc:spChg>
        <pc:picChg chg="add mod">
          <ac:chgData name="Solal Pirelli" userId="584f3c02d4d36311" providerId="LiveId" clId="{8AA031DE-87DF-4C27-BC24-11BF939FEC28}" dt="2022-11-03T19:55:29.819" v="1480" actId="1076"/>
          <ac:picMkLst>
            <pc:docMk/>
            <pc:sldMk cId="1046434639" sldId="283"/>
            <ac:picMk id="6" creationId="{766DF8E5-A2AD-4A15-AA86-288C8E3614B8}"/>
          </ac:picMkLst>
        </pc:picChg>
        <pc:picChg chg="add del mod">
          <ac:chgData name="Solal Pirelli" userId="584f3c02d4d36311" providerId="LiveId" clId="{8AA031DE-87DF-4C27-BC24-11BF939FEC28}" dt="2022-11-03T19:54:48.044" v="1470" actId="478"/>
          <ac:picMkLst>
            <pc:docMk/>
            <pc:sldMk cId="1046434639" sldId="283"/>
            <ac:picMk id="7" creationId="{F3B19A4B-B996-4818-95D9-9CFA8FCE5224}"/>
          </ac:picMkLst>
        </pc:picChg>
        <pc:picChg chg="add del mod">
          <ac:chgData name="Solal Pirelli" userId="584f3c02d4d36311" providerId="LiveId" clId="{8AA031DE-87DF-4C27-BC24-11BF939FEC28}" dt="2022-11-03T19:54:45.588" v="1467" actId="478"/>
          <ac:picMkLst>
            <pc:docMk/>
            <pc:sldMk cId="1046434639" sldId="283"/>
            <ac:picMk id="8" creationId="{967D2E8F-5B6D-49EF-B2E1-C300E6E0CF65}"/>
          </ac:picMkLst>
        </pc:picChg>
        <pc:picChg chg="add del mod">
          <ac:chgData name="Solal Pirelli" userId="584f3c02d4d36311" providerId="LiveId" clId="{8AA031DE-87DF-4C27-BC24-11BF939FEC28}" dt="2022-11-03T19:54:44.518" v="1465" actId="478"/>
          <ac:picMkLst>
            <pc:docMk/>
            <pc:sldMk cId="1046434639" sldId="283"/>
            <ac:picMk id="9" creationId="{4E6231C9-4B7B-4960-B5B3-14343CD87C2B}"/>
          </ac:picMkLst>
        </pc:picChg>
        <pc:picChg chg="add del mod">
          <ac:chgData name="Solal Pirelli" userId="584f3c02d4d36311" providerId="LiveId" clId="{8AA031DE-87DF-4C27-BC24-11BF939FEC28}" dt="2022-11-03T19:54:44.980" v="1466" actId="478"/>
          <ac:picMkLst>
            <pc:docMk/>
            <pc:sldMk cId="1046434639" sldId="283"/>
            <ac:picMk id="10" creationId="{53A6A4A7-73FD-4053-8A01-91891E766040}"/>
          </ac:picMkLst>
        </pc:picChg>
        <pc:picChg chg="add del mod">
          <ac:chgData name="Solal Pirelli" userId="584f3c02d4d36311" providerId="LiveId" clId="{8AA031DE-87DF-4C27-BC24-11BF939FEC28}" dt="2022-11-03T19:54:46.278" v="1468" actId="478"/>
          <ac:picMkLst>
            <pc:docMk/>
            <pc:sldMk cId="1046434639" sldId="283"/>
            <ac:picMk id="11" creationId="{C6B5F9F3-5C7A-4318-B43D-96CAC0F88982}"/>
          </ac:picMkLst>
        </pc:picChg>
        <pc:picChg chg="add del mod">
          <ac:chgData name="Solal Pirelli" userId="584f3c02d4d36311" providerId="LiveId" clId="{8AA031DE-87DF-4C27-BC24-11BF939FEC28}" dt="2022-11-03T19:54:46.725" v="1469" actId="478"/>
          <ac:picMkLst>
            <pc:docMk/>
            <pc:sldMk cId="1046434639" sldId="283"/>
            <ac:picMk id="12" creationId="{544F8C69-0BB9-43A6-A1F6-6D882A46FABE}"/>
          </ac:picMkLst>
        </pc:picChg>
        <pc:picChg chg="add mod">
          <ac:chgData name="Solal Pirelli" userId="584f3c02d4d36311" providerId="LiveId" clId="{8AA031DE-87DF-4C27-BC24-11BF939FEC28}" dt="2022-11-03T19:55:32.226" v="1481" actId="1076"/>
          <ac:picMkLst>
            <pc:docMk/>
            <pc:sldMk cId="1046434639" sldId="283"/>
            <ac:picMk id="13" creationId="{FFEA9BC5-3D21-4FD3-A152-81947A2D3887}"/>
          </ac:picMkLst>
        </pc:picChg>
      </pc:sldChg>
      <pc:sldChg chg="delSp modSp new mod">
        <pc:chgData name="Solal Pirelli" userId="584f3c02d4d36311" providerId="LiveId" clId="{8AA031DE-87DF-4C27-BC24-11BF939FEC28}" dt="2022-11-07T20:26:31.735" v="12516" actId="20577"/>
        <pc:sldMkLst>
          <pc:docMk/>
          <pc:sldMk cId="1389857921" sldId="284"/>
        </pc:sldMkLst>
        <pc:spChg chg="mod">
          <ac:chgData name="Solal Pirelli" userId="584f3c02d4d36311" providerId="LiveId" clId="{8AA031DE-87DF-4C27-BC24-11BF939FEC28}" dt="2022-11-03T19:56:26.713" v="1501" actId="313"/>
          <ac:spMkLst>
            <pc:docMk/>
            <pc:sldMk cId="1389857921" sldId="284"/>
            <ac:spMk id="2" creationId="{0E3C1780-6926-491D-8B1E-121EBE6A3D4D}"/>
          </ac:spMkLst>
        </pc:spChg>
        <pc:spChg chg="mod">
          <ac:chgData name="Solal Pirelli" userId="584f3c02d4d36311" providerId="LiveId" clId="{8AA031DE-87DF-4C27-BC24-11BF939FEC28}" dt="2022-11-07T20:26:31.735" v="12516" actId="20577"/>
          <ac:spMkLst>
            <pc:docMk/>
            <pc:sldMk cId="1389857921" sldId="284"/>
            <ac:spMk id="3" creationId="{830205E1-AA99-4D47-B4E4-F8CC5D789C62}"/>
          </ac:spMkLst>
        </pc:spChg>
        <pc:spChg chg="del">
          <ac:chgData name="Solal Pirelli" userId="584f3c02d4d36311" providerId="LiveId" clId="{8AA031DE-87DF-4C27-BC24-11BF939FEC28}" dt="2022-11-03T19:56:40.690" v="1537" actId="478"/>
          <ac:spMkLst>
            <pc:docMk/>
            <pc:sldMk cId="1389857921" sldId="284"/>
            <ac:spMk id="5" creationId="{79E95A9B-ED80-4017-93D1-FE90D91A08A4}"/>
          </ac:spMkLst>
        </pc:spChg>
      </pc:sldChg>
      <pc:sldChg chg="delSp modSp new del mod">
        <pc:chgData name="Solal Pirelli" userId="584f3c02d4d36311" providerId="LiveId" clId="{8AA031DE-87DF-4C27-BC24-11BF939FEC28}" dt="2022-11-07T19:47:38.146" v="12497" actId="47"/>
        <pc:sldMkLst>
          <pc:docMk/>
          <pc:sldMk cId="3520992179" sldId="285"/>
        </pc:sldMkLst>
        <pc:spChg chg="del">
          <ac:chgData name="Solal Pirelli" userId="584f3c02d4d36311" providerId="LiveId" clId="{8AA031DE-87DF-4C27-BC24-11BF939FEC28}" dt="2022-11-03T19:56:50.011" v="1539" actId="478"/>
          <ac:spMkLst>
            <pc:docMk/>
            <pc:sldMk cId="3520992179" sldId="285"/>
            <ac:spMk id="2" creationId="{E3971742-ECE7-42F8-8362-42034DE95C28}"/>
          </ac:spMkLst>
        </pc:spChg>
        <pc:spChg chg="mod">
          <ac:chgData name="Solal Pirelli" userId="584f3c02d4d36311" providerId="LiveId" clId="{8AA031DE-87DF-4C27-BC24-11BF939FEC28}" dt="2022-11-03T19:57:49.188" v="1623" actId="114"/>
          <ac:spMkLst>
            <pc:docMk/>
            <pc:sldMk cId="3520992179" sldId="285"/>
            <ac:spMk id="3" creationId="{08E808AC-414D-40E2-9D04-C7192D939FB4}"/>
          </ac:spMkLst>
        </pc:spChg>
        <pc:spChg chg="del">
          <ac:chgData name="Solal Pirelli" userId="584f3c02d4d36311" providerId="LiveId" clId="{8AA031DE-87DF-4C27-BC24-11BF939FEC28}" dt="2022-11-03T19:57:52.523" v="1624" actId="478"/>
          <ac:spMkLst>
            <pc:docMk/>
            <pc:sldMk cId="3520992179" sldId="285"/>
            <ac:spMk id="5" creationId="{9545854B-1CF4-42C9-8DF1-B922937773C7}"/>
          </ac:spMkLst>
        </pc:spChg>
      </pc:sldChg>
      <pc:sldChg chg="addSp delSp modSp new mod">
        <pc:chgData name="Solal Pirelli" userId="584f3c02d4d36311" providerId="LiveId" clId="{8AA031DE-87DF-4C27-BC24-11BF939FEC28}" dt="2022-11-03T20:00:45.368" v="1671" actId="207"/>
        <pc:sldMkLst>
          <pc:docMk/>
          <pc:sldMk cId="438295721" sldId="286"/>
        </pc:sldMkLst>
        <pc:spChg chg="del">
          <ac:chgData name="Solal Pirelli" userId="584f3c02d4d36311" providerId="LiveId" clId="{8AA031DE-87DF-4C27-BC24-11BF939FEC28}" dt="2022-11-03T19:58:05.841" v="1627" actId="478"/>
          <ac:spMkLst>
            <pc:docMk/>
            <pc:sldMk cId="438295721" sldId="286"/>
            <ac:spMk id="3" creationId="{90E18A13-EB8A-4EEC-877F-732C4D9B5CB1}"/>
          </ac:spMkLst>
        </pc:spChg>
        <pc:spChg chg="add mod">
          <ac:chgData name="Solal Pirelli" userId="584f3c02d4d36311" providerId="LiveId" clId="{8AA031DE-87DF-4C27-BC24-11BF939FEC28}" dt="2022-11-03T19:59:05.403" v="1645" actId="207"/>
          <ac:spMkLst>
            <pc:docMk/>
            <pc:sldMk cId="438295721" sldId="286"/>
            <ac:spMk id="4" creationId="{FAF8124C-0F6E-4988-8410-610D76B5DCDC}"/>
          </ac:spMkLst>
        </pc:spChg>
        <pc:spChg chg="add mod">
          <ac:chgData name="Solal Pirelli" userId="584f3c02d4d36311" providerId="LiveId" clId="{8AA031DE-87DF-4C27-BC24-11BF939FEC28}" dt="2022-11-03T20:00:42.636" v="1670" actId="207"/>
          <ac:spMkLst>
            <pc:docMk/>
            <pc:sldMk cId="438295721" sldId="286"/>
            <ac:spMk id="5" creationId="{33FCCB8F-0CB0-41ED-8208-B23557EA8434}"/>
          </ac:spMkLst>
        </pc:spChg>
        <pc:spChg chg="add mod">
          <ac:chgData name="Solal Pirelli" userId="584f3c02d4d36311" providerId="LiveId" clId="{8AA031DE-87DF-4C27-BC24-11BF939FEC28}" dt="2022-11-03T20:00:11.386" v="1663" actId="207"/>
          <ac:spMkLst>
            <pc:docMk/>
            <pc:sldMk cId="438295721" sldId="286"/>
            <ac:spMk id="6" creationId="{7E33CF02-AA47-4C47-A81F-A2FEED988046}"/>
          </ac:spMkLst>
        </pc:spChg>
        <pc:spChg chg="add mod">
          <ac:chgData name="Solal Pirelli" userId="584f3c02d4d36311" providerId="LiveId" clId="{8AA031DE-87DF-4C27-BC24-11BF939FEC28}" dt="2022-11-03T19:59:09.763" v="1647" actId="207"/>
          <ac:spMkLst>
            <pc:docMk/>
            <pc:sldMk cId="438295721" sldId="286"/>
            <ac:spMk id="7" creationId="{644845EC-B48F-4F5F-B187-4E9B9B87DF4A}"/>
          </ac:spMkLst>
        </pc:spChg>
        <pc:spChg chg="add mod">
          <ac:chgData name="Solal Pirelli" userId="584f3c02d4d36311" providerId="LiveId" clId="{8AA031DE-87DF-4C27-BC24-11BF939FEC28}" dt="2022-11-03T20:00:45.368" v="1671" actId="207"/>
          <ac:spMkLst>
            <pc:docMk/>
            <pc:sldMk cId="438295721" sldId="286"/>
            <ac:spMk id="8" creationId="{F4F29E06-32B1-4CD0-90E9-143D27650FAD}"/>
          </ac:spMkLst>
        </pc:spChg>
        <pc:spChg chg="add mod">
          <ac:chgData name="Solal Pirelli" userId="584f3c02d4d36311" providerId="LiveId" clId="{8AA031DE-87DF-4C27-BC24-11BF939FEC28}" dt="2022-11-03T20:00:11.386" v="1663" actId="207"/>
          <ac:spMkLst>
            <pc:docMk/>
            <pc:sldMk cId="438295721" sldId="286"/>
            <ac:spMk id="9" creationId="{1806D362-A255-44A7-BCE6-48ED9A55395D}"/>
          </ac:spMkLst>
        </pc:spChg>
        <pc:spChg chg="add mod">
          <ac:chgData name="Solal Pirelli" userId="584f3c02d4d36311" providerId="LiveId" clId="{8AA031DE-87DF-4C27-BC24-11BF939FEC28}" dt="2022-11-03T20:00:42.636" v="1670" actId="207"/>
          <ac:spMkLst>
            <pc:docMk/>
            <pc:sldMk cId="438295721" sldId="286"/>
            <ac:spMk id="10" creationId="{FF96B2DF-B985-471F-AF80-38E4B8ABCA9B}"/>
          </ac:spMkLst>
        </pc:spChg>
        <pc:spChg chg="add mod">
          <ac:chgData name="Solal Pirelli" userId="584f3c02d4d36311" providerId="LiveId" clId="{8AA031DE-87DF-4C27-BC24-11BF939FEC28}" dt="2022-11-03T19:59:55.197" v="1660" actId="207"/>
          <ac:spMkLst>
            <pc:docMk/>
            <pc:sldMk cId="438295721" sldId="286"/>
            <ac:spMk id="11" creationId="{19A37B3E-12C7-4E40-9785-F6BAE5724AE3}"/>
          </ac:spMkLst>
        </pc:spChg>
        <pc:spChg chg="add mod">
          <ac:chgData name="Solal Pirelli" userId="584f3c02d4d36311" providerId="LiveId" clId="{8AA031DE-87DF-4C27-BC24-11BF939FEC28}" dt="2022-11-03T19:59:55.197" v="1660" actId="207"/>
          <ac:spMkLst>
            <pc:docMk/>
            <pc:sldMk cId="438295721" sldId="286"/>
            <ac:spMk id="12" creationId="{F8F7209A-B44D-41F9-B71E-BBE4F14BE582}"/>
          </ac:spMkLst>
        </pc:spChg>
        <pc:spChg chg="add mod">
          <ac:chgData name="Solal Pirelli" userId="584f3c02d4d36311" providerId="LiveId" clId="{8AA031DE-87DF-4C27-BC24-11BF939FEC28}" dt="2022-11-03T19:59:55.197" v="1660" actId="207"/>
          <ac:spMkLst>
            <pc:docMk/>
            <pc:sldMk cId="438295721" sldId="286"/>
            <ac:spMk id="13" creationId="{40EB23B8-B417-4936-ACA0-9843F6906DC3}"/>
          </ac:spMkLst>
        </pc:spChg>
        <pc:spChg chg="add mod">
          <ac:chgData name="Solal Pirelli" userId="584f3c02d4d36311" providerId="LiveId" clId="{8AA031DE-87DF-4C27-BC24-11BF939FEC28}" dt="2022-11-03T19:59:07.523" v="1646" actId="207"/>
          <ac:spMkLst>
            <pc:docMk/>
            <pc:sldMk cId="438295721" sldId="286"/>
            <ac:spMk id="14" creationId="{90EFF23D-EAB5-4DBB-9FE0-A00A0208A5E9}"/>
          </ac:spMkLst>
        </pc:sp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15" creationId="{0BC78E0D-66BD-4408-BEB0-CDF7506F0D19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16" creationId="{A73D1871-2420-45B3-9479-C1185F7B02BE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17" creationId="{4D364D44-3593-406C-8237-BB3892660FCD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18" creationId="{24319228-DD7B-44B7-B2C5-871736831F97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19" creationId="{98702511-012C-4B2E-B366-8F61D8225E4C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20" creationId="{572F8CA6-79A5-48B8-B6A3-E574E86E1F60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21" creationId="{97BE2C68-188C-4DA4-8201-46606822ED9E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22" creationId="{52C02CFC-E803-4CFF-ABF8-6AF59D293029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23" creationId="{D9F0FE69-E34F-47E3-B37D-0F2BD171ABEA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24" creationId="{34FD6C2C-B28C-4273-B1DA-76A4C0707BEB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25" creationId="{33121280-20E1-4C65-A7C0-BAEC9ED8FC15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26" creationId="{51559104-9AE9-4795-89B2-8C3006E61DF0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27" creationId="{FB7A844A-DDB2-49DD-A784-4875723BBFCE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28" creationId="{CDF95315-CC03-4ED7-8FC1-5BD4FBDD04E3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29" creationId="{10962610-2F33-4959-AA8C-5DE98E3A847C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30" creationId="{2F1035FB-0846-4F96-A9BD-05FDA1DE6318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31" creationId="{AD9F3B95-07A8-4531-8078-77A10DF9C9FC}"/>
          </ac:cxnSpMkLst>
        </pc:cxnChg>
        <pc:cxnChg chg="add mod">
          <ac:chgData name="Solal Pirelli" userId="584f3c02d4d36311" providerId="LiveId" clId="{8AA031DE-87DF-4C27-BC24-11BF939FEC28}" dt="2022-11-03T19:58:04.709" v="1626"/>
          <ac:cxnSpMkLst>
            <pc:docMk/>
            <pc:sldMk cId="438295721" sldId="286"/>
            <ac:cxnSpMk id="32" creationId="{8F5ED7A4-8BAC-4705-9CEC-47A67A32DC67}"/>
          </ac:cxnSpMkLst>
        </pc:cxnChg>
      </pc:sldChg>
      <pc:sldChg chg="addSp delSp modSp new mod">
        <pc:chgData name="Solal Pirelli" userId="584f3c02d4d36311" providerId="LiveId" clId="{8AA031DE-87DF-4C27-BC24-11BF939FEC28}" dt="2022-11-03T20:00:52.580" v="1672" actId="207"/>
        <pc:sldMkLst>
          <pc:docMk/>
          <pc:sldMk cId="3409716666" sldId="287"/>
        </pc:sldMkLst>
        <pc:spChg chg="del">
          <ac:chgData name="Solal Pirelli" userId="584f3c02d4d36311" providerId="LiveId" clId="{8AA031DE-87DF-4C27-BC24-11BF939FEC28}" dt="2022-11-03T19:58:13.776" v="1630" actId="478"/>
          <ac:spMkLst>
            <pc:docMk/>
            <pc:sldMk cId="3409716666" sldId="287"/>
            <ac:spMk id="3" creationId="{698482E4-970B-40F4-BC75-9B1DBBAC3251}"/>
          </ac:spMkLst>
        </pc:spChg>
        <pc:spChg chg="add mod">
          <ac:chgData name="Solal Pirelli" userId="584f3c02d4d36311" providerId="LiveId" clId="{8AA031DE-87DF-4C27-BC24-11BF939FEC28}" dt="2022-11-03T19:59:12.812" v="1648" actId="207"/>
          <ac:spMkLst>
            <pc:docMk/>
            <pc:sldMk cId="3409716666" sldId="287"/>
            <ac:spMk id="4" creationId="{12A100C0-0EBC-4E39-8A13-A1349CCE41B2}"/>
          </ac:spMkLst>
        </pc:spChg>
        <pc:spChg chg="add mod">
          <ac:chgData name="Solal Pirelli" userId="584f3c02d4d36311" providerId="LiveId" clId="{8AA031DE-87DF-4C27-BC24-11BF939FEC28}" dt="2022-11-03T20:00:38.828" v="1669" actId="207"/>
          <ac:spMkLst>
            <pc:docMk/>
            <pc:sldMk cId="3409716666" sldId="287"/>
            <ac:spMk id="5" creationId="{9E423F18-ED87-4CB8-A2C7-E8EFB252B9D1}"/>
          </ac:spMkLst>
        </pc:spChg>
        <pc:spChg chg="add mod">
          <ac:chgData name="Solal Pirelli" userId="584f3c02d4d36311" providerId="LiveId" clId="{8AA031DE-87DF-4C27-BC24-11BF939FEC28}" dt="2022-11-03T20:00:15.668" v="1664" actId="207"/>
          <ac:spMkLst>
            <pc:docMk/>
            <pc:sldMk cId="3409716666" sldId="287"/>
            <ac:spMk id="6" creationId="{1C71F438-42AB-4DFE-A4B9-D1E9305DE101}"/>
          </ac:spMkLst>
        </pc:spChg>
        <pc:spChg chg="add mod">
          <ac:chgData name="Solal Pirelli" userId="584f3c02d4d36311" providerId="LiveId" clId="{8AA031DE-87DF-4C27-BC24-11BF939FEC28}" dt="2022-11-03T19:59:16.396" v="1650" actId="207"/>
          <ac:spMkLst>
            <pc:docMk/>
            <pc:sldMk cId="3409716666" sldId="287"/>
            <ac:spMk id="7" creationId="{89A01429-0E1E-4498-9DAF-DA67FEC8D80B}"/>
          </ac:spMkLst>
        </pc:spChg>
        <pc:spChg chg="add mod">
          <ac:chgData name="Solal Pirelli" userId="584f3c02d4d36311" providerId="LiveId" clId="{8AA031DE-87DF-4C27-BC24-11BF939FEC28}" dt="2022-11-03T20:00:52.580" v="1672" actId="207"/>
          <ac:spMkLst>
            <pc:docMk/>
            <pc:sldMk cId="3409716666" sldId="287"/>
            <ac:spMk id="8" creationId="{AA7CE6FE-AD07-4284-870F-C65429C020AC}"/>
          </ac:spMkLst>
        </pc:spChg>
        <pc:spChg chg="add mod">
          <ac:chgData name="Solal Pirelli" userId="584f3c02d4d36311" providerId="LiveId" clId="{8AA031DE-87DF-4C27-BC24-11BF939FEC28}" dt="2022-11-03T20:00:15.668" v="1664" actId="207"/>
          <ac:spMkLst>
            <pc:docMk/>
            <pc:sldMk cId="3409716666" sldId="287"/>
            <ac:spMk id="9" creationId="{8B3BB9F5-7D55-40BD-8FDF-C209AAEB58DE}"/>
          </ac:spMkLst>
        </pc:spChg>
        <pc:spChg chg="add mod">
          <ac:chgData name="Solal Pirelli" userId="584f3c02d4d36311" providerId="LiveId" clId="{8AA031DE-87DF-4C27-BC24-11BF939FEC28}" dt="2022-11-03T20:00:38.828" v="1669" actId="207"/>
          <ac:spMkLst>
            <pc:docMk/>
            <pc:sldMk cId="3409716666" sldId="287"/>
            <ac:spMk id="10" creationId="{9478116C-6E90-4376-A0AA-CBE84563E403}"/>
          </ac:spMkLst>
        </pc:spChg>
        <pc:spChg chg="add mod">
          <ac:chgData name="Solal Pirelli" userId="584f3c02d4d36311" providerId="LiveId" clId="{8AA031DE-87DF-4C27-BC24-11BF939FEC28}" dt="2022-11-03T19:59:50.908" v="1659" actId="207"/>
          <ac:spMkLst>
            <pc:docMk/>
            <pc:sldMk cId="3409716666" sldId="287"/>
            <ac:spMk id="11" creationId="{FA8240FD-5A50-4FA6-9D16-1289761B8C49}"/>
          </ac:spMkLst>
        </pc:spChg>
        <pc:spChg chg="add mod">
          <ac:chgData name="Solal Pirelli" userId="584f3c02d4d36311" providerId="LiveId" clId="{8AA031DE-87DF-4C27-BC24-11BF939FEC28}" dt="2022-11-03T19:59:50.908" v="1659" actId="207"/>
          <ac:spMkLst>
            <pc:docMk/>
            <pc:sldMk cId="3409716666" sldId="287"/>
            <ac:spMk id="12" creationId="{63CECF8A-6EA0-4C07-841E-222776694511}"/>
          </ac:spMkLst>
        </pc:spChg>
        <pc:spChg chg="add mod">
          <ac:chgData name="Solal Pirelli" userId="584f3c02d4d36311" providerId="LiveId" clId="{8AA031DE-87DF-4C27-BC24-11BF939FEC28}" dt="2022-11-03T19:59:50.908" v="1659" actId="207"/>
          <ac:spMkLst>
            <pc:docMk/>
            <pc:sldMk cId="3409716666" sldId="287"/>
            <ac:spMk id="13" creationId="{FDA8E535-B048-4622-82F8-2407D0A265AD}"/>
          </ac:spMkLst>
        </pc:spChg>
        <pc:spChg chg="add mod">
          <ac:chgData name="Solal Pirelli" userId="584f3c02d4d36311" providerId="LiveId" clId="{8AA031DE-87DF-4C27-BC24-11BF939FEC28}" dt="2022-11-03T19:59:14.419" v="1649" actId="207"/>
          <ac:spMkLst>
            <pc:docMk/>
            <pc:sldMk cId="3409716666" sldId="287"/>
            <ac:spMk id="14" creationId="{E9E19315-C91B-4337-BFF7-B4724FCC6B95}"/>
          </ac:spMkLst>
        </pc:sp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15" creationId="{7850F326-6860-4BEE-830C-66827E58B1FF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16" creationId="{DB42DF51-4502-493F-B29A-1DFCFF00BC89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17" creationId="{FAE8B05F-4AC4-4582-B45F-21412A935348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18" creationId="{E5EEE6EF-3CA1-4B1E-8C93-0A0DE054C0AE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19" creationId="{11B4BD6F-38DF-4509-B3BD-39C1017DDA73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20" creationId="{65E02090-9A10-474F-A3CB-01FB34F9B265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21" creationId="{215AA701-B90D-40E6-A1E2-C1D39AE86488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22" creationId="{F15BF91B-4557-48EA-AB24-A4309CB02AE2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23" creationId="{DC7A2213-DAB6-4CF6-9739-95270C1C4C44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24" creationId="{A1DD9DD4-0DDE-41D7-B352-49B520F07542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25" creationId="{DE6ADBBE-FB80-4D05-B42B-8876B38DFBD1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26" creationId="{3C448EF2-3CAE-4584-B356-546C73AE531C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27" creationId="{FCF4BD9F-04EB-4232-8159-60DC5FC947E7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28" creationId="{FBFC350B-8F11-427D-BC60-67DDCD302C1A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29" creationId="{32A27A1A-72A4-48A3-8510-F1718FBF9CAC}"/>
          </ac:cxnSpMkLst>
        </pc:cxnChg>
        <pc:cxnChg chg="add mod">
          <ac:chgData name="Solal Pirelli" userId="584f3c02d4d36311" providerId="LiveId" clId="{8AA031DE-87DF-4C27-BC24-11BF939FEC28}" dt="2022-11-03T19:58:12.754" v="1629"/>
          <ac:cxnSpMkLst>
            <pc:docMk/>
            <pc:sldMk cId="3409716666" sldId="287"/>
            <ac:cxnSpMk id="30" creationId="{13DB0568-A797-4B24-BE3D-D7AF1C0B5254}"/>
          </ac:cxnSpMkLst>
        </pc:cxnChg>
      </pc:sldChg>
      <pc:sldChg chg="addSp delSp modSp new mod">
        <pc:chgData name="Solal Pirelli" userId="584f3c02d4d36311" providerId="LiveId" clId="{8AA031DE-87DF-4C27-BC24-11BF939FEC28}" dt="2022-11-03T20:00:57.012" v="1673" actId="207"/>
        <pc:sldMkLst>
          <pc:docMk/>
          <pc:sldMk cId="3964178022" sldId="288"/>
        </pc:sldMkLst>
        <pc:spChg chg="del">
          <ac:chgData name="Solal Pirelli" userId="584f3c02d4d36311" providerId="LiveId" clId="{8AA031DE-87DF-4C27-BC24-11BF939FEC28}" dt="2022-11-03T19:58:21.144" v="1633" actId="478"/>
          <ac:spMkLst>
            <pc:docMk/>
            <pc:sldMk cId="3964178022" sldId="288"/>
            <ac:spMk id="3" creationId="{34BC7B43-0855-48EE-A5F2-EFF6EE1D9745}"/>
          </ac:spMkLst>
        </pc:spChg>
        <pc:spChg chg="add mod">
          <ac:chgData name="Solal Pirelli" userId="584f3c02d4d36311" providerId="LiveId" clId="{8AA031DE-87DF-4C27-BC24-11BF939FEC28}" dt="2022-11-03T19:59:31.187" v="1655" actId="207"/>
          <ac:spMkLst>
            <pc:docMk/>
            <pc:sldMk cId="3964178022" sldId="288"/>
            <ac:spMk id="4" creationId="{8BA34BB0-2A0D-491F-A1C0-629692016974}"/>
          </ac:spMkLst>
        </pc:spChg>
        <pc:spChg chg="add mod">
          <ac:chgData name="Solal Pirelli" userId="584f3c02d4d36311" providerId="LiveId" clId="{8AA031DE-87DF-4C27-BC24-11BF939FEC28}" dt="2022-11-03T20:00:35.003" v="1668" actId="207"/>
          <ac:spMkLst>
            <pc:docMk/>
            <pc:sldMk cId="3964178022" sldId="288"/>
            <ac:spMk id="5" creationId="{5298CAE8-3F1A-4856-8FA7-3D6625BA3BD7}"/>
          </ac:spMkLst>
        </pc:spChg>
        <pc:spChg chg="add mod">
          <ac:chgData name="Solal Pirelli" userId="584f3c02d4d36311" providerId="LiveId" clId="{8AA031DE-87DF-4C27-BC24-11BF939FEC28}" dt="2022-11-03T20:00:19.212" v="1665" actId="207"/>
          <ac:spMkLst>
            <pc:docMk/>
            <pc:sldMk cId="3964178022" sldId="288"/>
            <ac:spMk id="6" creationId="{853CBB04-DDFE-46A1-B7B0-E8E8AA64F5C3}"/>
          </ac:spMkLst>
        </pc:spChg>
        <pc:spChg chg="add mod">
          <ac:chgData name="Solal Pirelli" userId="584f3c02d4d36311" providerId="LiveId" clId="{8AA031DE-87DF-4C27-BC24-11BF939FEC28}" dt="2022-11-03T19:59:31.187" v="1655" actId="207"/>
          <ac:spMkLst>
            <pc:docMk/>
            <pc:sldMk cId="3964178022" sldId="288"/>
            <ac:spMk id="7" creationId="{C1FB2089-2444-4F23-9A2C-240FC38715D7}"/>
          </ac:spMkLst>
        </pc:spChg>
        <pc:spChg chg="add mod">
          <ac:chgData name="Solal Pirelli" userId="584f3c02d4d36311" providerId="LiveId" clId="{8AA031DE-87DF-4C27-BC24-11BF939FEC28}" dt="2022-11-03T20:00:57.012" v="1673" actId="207"/>
          <ac:spMkLst>
            <pc:docMk/>
            <pc:sldMk cId="3964178022" sldId="288"/>
            <ac:spMk id="8" creationId="{D70160E7-0E24-4A37-B8C6-1F369F8E995F}"/>
          </ac:spMkLst>
        </pc:spChg>
        <pc:spChg chg="add mod">
          <ac:chgData name="Solal Pirelli" userId="584f3c02d4d36311" providerId="LiveId" clId="{8AA031DE-87DF-4C27-BC24-11BF939FEC28}" dt="2022-11-03T20:00:19.212" v="1665" actId="207"/>
          <ac:spMkLst>
            <pc:docMk/>
            <pc:sldMk cId="3964178022" sldId="288"/>
            <ac:spMk id="9" creationId="{BA51CEFB-007F-4B24-84F3-56FA59988F32}"/>
          </ac:spMkLst>
        </pc:spChg>
        <pc:spChg chg="add mod">
          <ac:chgData name="Solal Pirelli" userId="584f3c02d4d36311" providerId="LiveId" clId="{8AA031DE-87DF-4C27-BC24-11BF939FEC28}" dt="2022-11-03T20:00:35.003" v="1668" actId="207"/>
          <ac:spMkLst>
            <pc:docMk/>
            <pc:sldMk cId="3964178022" sldId="288"/>
            <ac:spMk id="10" creationId="{B2DC0272-1C76-4E6A-A5B0-CC7E9B71E63D}"/>
          </ac:spMkLst>
        </pc:spChg>
        <pc:spChg chg="add mod">
          <ac:chgData name="Solal Pirelli" userId="584f3c02d4d36311" providerId="LiveId" clId="{8AA031DE-87DF-4C27-BC24-11BF939FEC28}" dt="2022-11-03T19:59:46.356" v="1658" actId="207"/>
          <ac:spMkLst>
            <pc:docMk/>
            <pc:sldMk cId="3964178022" sldId="288"/>
            <ac:spMk id="11" creationId="{824D1944-0CD5-4A60-83AC-129489506344}"/>
          </ac:spMkLst>
        </pc:spChg>
        <pc:spChg chg="add mod">
          <ac:chgData name="Solal Pirelli" userId="584f3c02d4d36311" providerId="LiveId" clId="{8AA031DE-87DF-4C27-BC24-11BF939FEC28}" dt="2022-11-03T19:59:46.356" v="1658" actId="207"/>
          <ac:spMkLst>
            <pc:docMk/>
            <pc:sldMk cId="3964178022" sldId="288"/>
            <ac:spMk id="12" creationId="{897E572B-3DF8-411D-99DB-614E917D3001}"/>
          </ac:spMkLst>
        </pc:spChg>
        <pc:spChg chg="add mod">
          <ac:chgData name="Solal Pirelli" userId="584f3c02d4d36311" providerId="LiveId" clId="{8AA031DE-87DF-4C27-BC24-11BF939FEC28}" dt="2022-11-03T19:59:46.356" v="1658" actId="207"/>
          <ac:spMkLst>
            <pc:docMk/>
            <pc:sldMk cId="3964178022" sldId="288"/>
            <ac:spMk id="13" creationId="{A34F9333-7C5B-47BC-A59B-2554248CA498}"/>
          </ac:spMkLst>
        </pc:spChg>
        <pc:spChg chg="add mod">
          <ac:chgData name="Solal Pirelli" userId="584f3c02d4d36311" providerId="LiveId" clId="{8AA031DE-87DF-4C27-BC24-11BF939FEC28}" dt="2022-11-03T19:59:31.187" v="1655" actId="207"/>
          <ac:spMkLst>
            <pc:docMk/>
            <pc:sldMk cId="3964178022" sldId="288"/>
            <ac:spMk id="14" creationId="{71096FCE-6ADE-4834-B055-1F49593F6A56}"/>
          </ac:spMkLst>
        </pc:sp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15" creationId="{6AF608D7-3803-4A8F-A9ED-2F6B8481369F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16" creationId="{7D75875C-E8DA-41AB-831F-775F79A0D971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17" creationId="{F522CEF7-35CF-467B-9630-B50FFD53547E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18" creationId="{663A4208-CDA2-46AA-BE4F-6CC20CB2BBF6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19" creationId="{DEE8E977-1E52-41CB-ABB5-D051C818C8C7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20" creationId="{42752ACE-71A2-484D-B65F-AD37C73DD0F8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21" creationId="{51C1B900-DCF8-43C2-9DCF-C55A3FD14ADA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22" creationId="{E0D23D31-A618-40A7-8B08-C9EB1465D900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23" creationId="{B8D299AD-42BF-48C1-84D7-BD50BBCAFD88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24" creationId="{B784CA7D-B870-428B-8602-15FAAE07BEEB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25" creationId="{5D02EE7E-C6D1-4A07-9D78-C6907ADAADB8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26" creationId="{A380C7B4-7EE7-426E-95E5-BE8A1CE6DF90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27" creationId="{076AED86-BC78-455D-907E-7700230C22D1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28" creationId="{820A7CBE-773E-4563-8A82-778350067F29}"/>
          </ac:cxnSpMkLst>
        </pc:cxnChg>
        <pc:cxnChg chg="add mod">
          <ac:chgData name="Solal Pirelli" userId="584f3c02d4d36311" providerId="LiveId" clId="{8AA031DE-87DF-4C27-BC24-11BF939FEC28}" dt="2022-11-03T19:58:19.855" v="1632"/>
          <ac:cxnSpMkLst>
            <pc:docMk/>
            <pc:sldMk cId="3964178022" sldId="288"/>
            <ac:cxnSpMk id="29" creationId="{A09C5AA9-7009-4AB0-A5A4-919FAB745CA5}"/>
          </ac:cxnSpMkLst>
        </pc:cxnChg>
      </pc:sldChg>
      <pc:sldChg chg="addSp delSp modSp new mod">
        <pc:chgData name="Solal Pirelli" userId="584f3c02d4d36311" providerId="LiveId" clId="{8AA031DE-87DF-4C27-BC24-11BF939FEC28}" dt="2022-11-03T20:01:00.067" v="1674" actId="207"/>
        <pc:sldMkLst>
          <pc:docMk/>
          <pc:sldMk cId="2870696632" sldId="289"/>
        </pc:sldMkLst>
        <pc:spChg chg="del">
          <ac:chgData name="Solal Pirelli" userId="584f3c02d4d36311" providerId="LiveId" clId="{8AA031DE-87DF-4C27-BC24-11BF939FEC28}" dt="2022-11-03T19:58:29.392" v="1636" actId="478"/>
          <ac:spMkLst>
            <pc:docMk/>
            <pc:sldMk cId="2870696632" sldId="289"/>
            <ac:spMk id="3" creationId="{CE872957-967B-4F2F-BE1F-0C0801260140}"/>
          </ac:spMkLst>
        </pc:spChg>
        <pc:spChg chg="add mod">
          <ac:chgData name="Solal Pirelli" userId="584f3c02d4d36311" providerId="LiveId" clId="{8AA031DE-87DF-4C27-BC24-11BF939FEC28}" dt="2022-11-03T19:59:31.660" v="1656" actId="207"/>
          <ac:spMkLst>
            <pc:docMk/>
            <pc:sldMk cId="2870696632" sldId="289"/>
            <ac:spMk id="4" creationId="{B77AE35A-CD17-49B7-84F7-E1F4FEC2CCEC}"/>
          </ac:spMkLst>
        </pc:spChg>
        <pc:spChg chg="add mod">
          <ac:chgData name="Solal Pirelli" userId="584f3c02d4d36311" providerId="LiveId" clId="{8AA031DE-87DF-4C27-BC24-11BF939FEC28}" dt="2022-11-03T20:00:30.801" v="1667" actId="207"/>
          <ac:spMkLst>
            <pc:docMk/>
            <pc:sldMk cId="2870696632" sldId="289"/>
            <ac:spMk id="5" creationId="{D7B835A3-C22F-4353-8656-432036C32C0C}"/>
          </ac:spMkLst>
        </pc:spChg>
        <pc:spChg chg="add mod">
          <ac:chgData name="Solal Pirelli" userId="584f3c02d4d36311" providerId="LiveId" clId="{8AA031DE-87DF-4C27-BC24-11BF939FEC28}" dt="2022-11-03T20:00:30.801" v="1667" actId="207"/>
          <ac:spMkLst>
            <pc:docMk/>
            <pc:sldMk cId="2870696632" sldId="289"/>
            <ac:spMk id="6" creationId="{1404B355-F0F3-4B0F-A32F-C525E4C42D5D}"/>
          </ac:spMkLst>
        </pc:spChg>
        <pc:spChg chg="add mod">
          <ac:chgData name="Solal Pirelli" userId="584f3c02d4d36311" providerId="LiveId" clId="{8AA031DE-87DF-4C27-BC24-11BF939FEC28}" dt="2022-11-03T19:59:31.660" v="1656" actId="207"/>
          <ac:spMkLst>
            <pc:docMk/>
            <pc:sldMk cId="2870696632" sldId="289"/>
            <ac:spMk id="7" creationId="{9CA314AD-1D06-4961-B72B-D00DD15D0F47}"/>
          </ac:spMkLst>
        </pc:spChg>
        <pc:spChg chg="add mod">
          <ac:chgData name="Solal Pirelli" userId="584f3c02d4d36311" providerId="LiveId" clId="{8AA031DE-87DF-4C27-BC24-11BF939FEC28}" dt="2022-11-03T20:01:00.067" v="1674" actId="207"/>
          <ac:spMkLst>
            <pc:docMk/>
            <pc:sldMk cId="2870696632" sldId="289"/>
            <ac:spMk id="8" creationId="{64669210-FD85-4FB3-93B2-DEF4155D8606}"/>
          </ac:spMkLst>
        </pc:spChg>
        <pc:spChg chg="add mod">
          <ac:chgData name="Solal Pirelli" userId="584f3c02d4d36311" providerId="LiveId" clId="{8AA031DE-87DF-4C27-BC24-11BF939FEC28}" dt="2022-11-03T20:00:25.868" v="1666" actId="207"/>
          <ac:spMkLst>
            <pc:docMk/>
            <pc:sldMk cId="2870696632" sldId="289"/>
            <ac:spMk id="9" creationId="{77E46E45-BFEF-4944-A200-EC5AC30FE122}"/>
          </ac:spMkLst>
        </pc:spChg>
        <pc:spChg chg="add mod">
          <ac:chgData name="Solal Pirelli" userId="584f3c02d4d36311" providerId="LiveId" clId="{8AA031DE-87DF-4C27-BC24-11BF939FEC28}" dt="2022-11-03T20:00:25.868" v="1666" actId="207"/>
          <ac:spMkLst>
            <pc:docMk/>
            <pc:sldMk cId="2870696632" sldId="289"/>
            <ac:spMk id="10" creationId="{23D65A6D-3719-4FB2-9A06-F869ABB581B7}"/>
          </ac:spMkLst>
        </pc:spChg>
        <pc:spChg chg="add mod">
          <ac:chgData name="Solal Pirelli" userId="584f3c02d4d36311" providerId="LiveId" clId="{8AA031DE-87DF-4C27-BC24-11BF939FEC28}" dt="2022-11-03T19:59:42.344" v="1657" actId="207"/>
          <ac:spMkLst>
            <pc:docMk/>
            <pc:sldMk cId="2870696632" sldId="289"/>
            <ac:spMk id="11" creationId="{01B6DA18-F88B-4B08-99B5-64FA13F65F18}"/>
          </ac:spMkLst>
        </pc:spChg>
        <pc:spChg chg="add mod">
          <ac:chgData name="Solal Pirelli" userId="584f3c02d4d36311" providerId="LiveId" clId="{8AA031DE-87DF-4C27-BC24-11BF939FEC28}" dt="2022-11-03T19:59:42.344" v="1657" actId="207"/>
          <ac:spMkLst>
            <pc:docMk/>
            <pc:sldMk cId="2870696632" sldId="289"/>
            <ac:spMk id="12" creationId="{D058C7F4-05FA-4A18-BC71-088223B3BB9D}"/>
          </ac:spMkLst>
        </pc:spChg>
        <pc:spChg chg="add mod">
          <ac:chgData name="Solal Pirelli" userId="584f3c02d4d36311" providerId="LiveId" clId="{8AA031DE-87DF-4C27-BC24-11BF939FEC28}" dt="2022-11-03T19:59:42.344" v="1657" actId="207"/>
          <ac:spMkLst>
            <pc:docMk/>
            <pc:sldMk cId="2870696632" sldId="289"/>
            <ac:spMk id="13" creationId="{265F926C-EE54-4167-B773-11CA733C5F7B}"/>
          </ac:spMkLst>
        </pc:spChg>
        <pc:spChg chg="add mod">
          <ac:chgData name="Solal Pirelli" userId="584f3c02d4d36311" providerId="LiveId" clId="{8AA031DE-87DF-4C27-BC24-11BF939FEC28}" dt="2022-11-03T19:59:31.660" v="1656" actId="207"/>
          <ac:spMkLst>
            <pc:docMk/>
            <pc:sldMk cId="2870696632" sldId="289"/>
            <ac:spMk id="14" creationId="{D882FFDB-92EE-4B23-974E-7EFABF1BFD53}"/>
          </ac:spMkLst>
        </pc:sp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15" creationId="{F850D894-8094-47D2-A010-47DC8BEDE5BF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16" creationId="{0F7E0672-4334-4426-BA40-413A282C79C8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17" creationId="{97C98B21-C6AA-425E-963C-74F0DCC1BCCA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18" creationId="{614DCB29-B39B-4518-B06F-672F8C3B0E89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19" creationId="{AD997255-5BCE-4A4B-B5D1-6ACEBCE885B6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20" creationId="{57F40843-9F53-42B5-BCE9-517702587F6A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21" creationId="{AAB2E4FB-D173-44D8-A75D-186ED2CC4FCF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22" creationId="{D4DD4682-256E-41A9-B2BD-EC5263B33788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23" creationId="{69D87B13-5036-472E-850E-46465BCC9619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24" creationId="{A10ED8A7-3FE4-4824-8FC9-7FE31FDBF328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25" creationId="{5E2C0087-52EA-437F-85DD-E9CCC2A0BDE0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26" creationId="{68F603B1-17BF-4BFC-9BE3-1F45552FA5A6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27" creationId="{37F386E0-F6F7-4B5E-9728-370B7FD9F4BF}"/>
          </ac:cxnSpMkLst>
        </pc:cxnChg>
        <pc:cxnChg chg="add mod">
          <ac:chgData name="Solal Pirelli" userId="584f3c02d4d36311" providerId="LiveId" clId="{8AA031DE-87DF-4C27-BC24-11BF939FEC28}" dt="2022-11-03T19:58:28.078" v="1635"/>
          <ac:cxnSpMkLst>
            <pc:docMk/>
            <pc:sldMk cId="2870696632" sldId="289"/>
            <ac:cxnSpMk id="28" creationId="{CB3A28B7-0AD2-452A-9B6D-111AFF96D9D3}"/>
          </ac:cxnSpMkLst>
        </pc:cxnChg>
      </pc:sldChg>
      <pc:sldChg chg="addSp modSp add mod">
        <pc:chgData name="Solal Pirelli" userId="584f3c02d4d36311" providerId="LiveId" clId="{8AA031DE-87DF-4C27-BC24-11BF939FEC28}" dt="2022-11-03T20:01:23.409" v="1677" actId="207"/>
        <pc:sldMkLst>
          <pc:docMk/>
          <pc:sldMk cId="4120787593" sldId="290"/>
        </pc:sldMkLst>
        <pc:spChg chg="add mod">
          <ac:chgData name="Solal Pirelli" userId="584f3c02d4d36311" providerId="LiveId" clId="{8AA031DE-87DF-4C27-BC24-11BF939FEC28}" dt="2022-11-03T20:01:23.409" v="1677" actId="207"/>
          <ac:spMkLst>
            <pc:docMk/>
            <pc:sldMk cId="4120787593" sldId="290"/>
            <ac:spMk id="29" creationId="{DF41BFCA-E78B-49F2-99AB-D0695101565C}"/>
          </ac:spMkLst>
        </pc:spChg>
        <pc:cxnChg chg="add mod">
          <ac:chgData name="Solal Pirelli" userId="584f3c02d4d36311" providerId="LiveId" clId="{8AA031DE-87DF-4C27-BC24-11BF939FEC28}" dt="2022-11-03T20:01:18.259" v="1676"/>
          <ac:cxnSpMkLst>
            <pc:docMk/>
            <pc:sldMk cId="4120787593" sldId="290"/>
            <ac:cxnSpMk id="30" creationId="{74F0A5A9-4DF2-4E14-814D-7C264F5BB0BC}"/>
          </ac:cxnSpMkLst>
        </pc:cxnChg>
        <pc:cxnChg chg="add mod">
          <ac:chgData name="Solal Pirelli" userId="584f3c02d4d36311" providerId="LiveId" clId="{8AA031DE-87DF-4C27-BC24-11BF939FEC28}" dt="2022-11-03T20:01:18.259" v="1676"/>
          <ac:cxnSpMkLst>
            <pc:docMk/>
            <pc:sldMk cId="4120787593" sldId="290"/>
            <ac:cxnSpMk id="31" creationId="{128343D9-8B6B-4F41-9B77-FEF8107F9BBA}"/>
          </ac:cxnSpMkLst>
        </pc:cxnChg>
        <pc:cxnChg chg="add mod">
          <ac:chgData name="Solal Pirelli" userId="584f3c02d4d36311" providerId="LiveId" clId="{8AA031DE-87DF-4C27-BC24-11BF939FEC28}" dt="2022-11-03T20:01:18.259" v="1676"/>
          <ac:cxnSpMkLst>
            <pc:docMk/>
            <pc:sldMk cId="4120787593" sldId="290"/>
            <ac:cxnSpMk id="32" creationId="{45FE2CA6-7952-4BF1-B8DC-F093B12D2D76}"/>
          </ac:cxnSpMkLst>
        </pc:cxnChg>
        <pc:cxnChg chg="add mod">
          <ac:chgData name="Solal Pirelli" userId="584f3c02d4d36311" providerId="LiveId" clId="{8AA031DE-87DF-4C27-BC24-11BF939FEC28}" dt="2022-11-03T20:01:18.259" v="1676"/>
          <ac:cxnSpMkLst>
            <pc:docMk/>
            <pc:sldMk cId="4120787593" sldId="290"/>
            <ac:cxnSpMk id="33" creationId="{0E9768C1-6A26-4244-B81C-864695F54280}"/>
          </ac:cxnSpMkLst>
        </pc:cxnChg>
        <pc:cxnChg chg="add mod">
          <ac:chgData name="Solal Pirelli" userId="584f3c02d4d36311" providerId="LiveId" clId="{8AA031DE-87DF-4C27-BC24-11BF939FEC28}" dt="2022-11-03T20:01:18.259" v="1676"/>
          <ac:cxnSpMkLst>
            <pc:docMk/>
            <pc:sldMk cId="4120787593" sldId="290"/>
            <ac:cxnSpMk id="34" creationId="{1D4623C3-01EF-4AD4-A9C6-EFE022BD951D}"/>
          </ac:cxnSpMkLst>
        </pc:cxnChg>
      </pc:sldChg>
      <pc:sldChg chg="delSp modSp new mod">
        <pc:chgData name="Solal Pirelli" userId="584f3c02d4d36311" providerId="LiveId" clId="{8AA031DE-87DF-4C27-BC24-11BF939FEC28}" dt="2022-11-03T20:02:08.791" v="1749" actId="478"/>
        <pc:sldMkLst>
          <pc:docMk/>
          <pc:sldMk cId="1747297952" sldId="291"/>
        </pc:sldMkLst>
        <pc:spChg chg="mod">
          <ac:chgData name="Solal Pirelli" userId="584f3c02d4d36311" providerId="LiveId" clId="{8AA031DE-87DF-4C27-BC24-11BF939FEC28}" dt="2022-11-03T20:01:55.501" v="1689" actId="20577"/>
          <ac:spMkLst>
            <pc:docMk/>
            <pc:sldMk cId="1747297952" sldId="291"/>
            <ac:spMk id="2" creationId="{E2876705-A158-475C-8649-E3BC8E786766}"/>
          </ac:spMkLst>
        </pc:spChg>
        <pc:spChg chg="mod">
          <ac:chgData name="Solal Pirelli" userId="584f3c02d4d36311" providerId="LiveId" clId="{8AA031DE-87DF-4C27-BC24-11BF939FEC28}" dt="2022-11-03T20:02:07.327" v="1748" actId="122"/>
          <ac:spMkLst>
            <pc:docMk/>
            <pc:sldMk cId="1747297952" sldId="291"/>
            <ac:spMk id="3" creationId="{BC106D63-1633-4136-BA7A-D2E81EAA4164}"/>
          </ac:spMkLst>
        </pc:spChg>
        <pc:spChg chg="del">
          <ac:chgData name="Solal Pirelli" userId="584f3c02d4d36311" providerId="LiveId" clId="{8AA031DE-87DF-4C27-BC24-11BF939FEC28}" dt="2022-11-03T20:02:08.791" v="1749" actId="478"/>
          <ac:spMkLst>
            <pc:docMk/>
            <pc:sldMk cId="1747297952" sldId="291"/>
            <ac:spMk id="5" creationId="{6E1FA1F1-C49D-4ABD-B789-ABB8C00AF175}"/>
          </ac:spMkLst>
        </pc:spChg>
      </pc:sldChg>
      <pc:sldChg chg="addSp delSp modSp new mod modAnim">
        <pc:chgData name="Solal Pirelli" userId="584f3c02d4d36311" providerId="LiveId" clId="{8AA031DE-87DF-4C27-BC24-11BF939FEC28}" dt="2022-11-03T20:03:01.232" v="1774"/>
        <pc:sldMkLst>
          <pc:docMk/>
          <pc:sldMk cId="2634808983" sldId="292"/>
        </pc:sldMkLst>
        <pc:spChg chg="mod">
          <ac:chgData name="Solal Pirelli" userId="584f3c02d4d36311" providerId="LiveId" clId="{8AA031DE-87DF-4C27-BC24-11BF939FEC28}" dt="2022-11-03T20:02:22.687" v="1765" actId="313"/>
          <ac:spMkLst>
            <pc:docMk/>
            <pc:sldMk cId="2634808983" sldId="292"/>
            <ac:spMk id="2" creationId="{8CF2DD92-52DC-4249-9330-92C6F12CF798}"/>
          </ac:spMkLst>
        </pc:spChg>
        <pc:spChg chg="del">
          <ac:chgData name="Solal Pirelli" userId="584f3c02d4d36311" providerId="LiveId" clId="{8AA031DE-87DF-4C27-BC24-11BF939FEC28}" dt="2022-11-03T20:02:24.511" v="1766" actId="478"/>
          <ac:spMkLst>
            <pc:docMk/>
            <pc:sldMk cId="2634808983" sldId="292"/>
            <ac:spMk id="3" creationId="{6BEF5B34-6EB9-47CE-83E5-6EA6D3EDBD9E}"/>
          </ac:spMkLst>
        </pc:spChg>
        <pc:spChg chg="del">
          <ac:chgData name="Solal Pirelli" userId="584f3c02d4d36311" providerId="LiveId" clId="{8AA031DE-87DF-4C27-BC24-11BF939FEC28}" dt="2022-11-03T20:02:25.880" v="1767" actId="478"/>
          <ac:spMkLst>
            <pc:docMk/>
            <pc:sldMk cId="2634808983" sldId="292"/>
            <ac:spMk id="5" creationId="{AC4FB8B5-5CB0-427E-B5B3-9A482DB64D34}"/>
          </ac:spMkLst>
        </pc:spChg>
        <pc:spChg chg="add mod">
          <ac:chgData name="Solal Pirelli" userId="584f3c02d4d36311" providerId="LiveId" clId="{8AA031DE-87DF-4C27-BC24-11BF939FEC28}" dt="2022-11-03T20:02:46.081" v="1769" actId="207"/>
          <ac:spMkLst>
            <pc:docMk/>
            <pc:sldMk cId="2634808983" sldId="292"/>
            <ac:spMk id="7" creationId="{73018FA6-7196-423F-9ADA-C81C39021AB4}"/>
          </ac:spMkLst>
        </pc:spChg>
        <pc:spChg chg="mod">
          <ac:chgData name="Solal Pirelli" userId="584f3c02d4d36311" providerId="LiveId" clId="{8AA031DE-87DF-4C27-BC24-11BF939FEC28}" dt="2022-11-03T20:02:50.706" v="1772" actId="208"/>
          <ac:spMkLst>
            <pc:docMk/>
            <pc:sldMk cId="2634808983" sldId="292"/>
            <ac:spMk id="9" creationId="{C2E0F969-F236-42AA-B6CF-58580205EECD}"/>
          </ac:spMkLst>
        </pc:spChg>
        <pc:spChg chg="mod">
          <ac:chgData name="Solal Pirelli" userId="584f3c02d4d36311" providerId="LiveId" clId="{8AA031DE-87DF-4C27-BC24-11BF939FEC28}" dt="2022-11-03T20:02:50.706" v="1772" actId="208"/>
          <ac:spMkLst>
            <pc:docMk/>
            <pc:sldMk cId="2634808983" sldId="292"/>
            <ac:spMk id="10" creationId="{64DC5F7F-A953-4FFE-9ED9-AE41C6080B77}"/>
          </ac:spMkLst>
        </pc:spChg>
        <pc:spChg chg="mod">
          <ac:chgData name="Solal Pirelli" userId="584f3c02d4d36311" providerId="LiveId" clId="{8AA031DE-87DF-4C27-BC24-11BF939FEC28}" dt="2022-11-03T20:02:50.706" v="1772" actId="208"/>
          <ac:spMkLst>
            <pc:docMk/>
            <pc:sldMk cId="2634808983" sldId="292"/>
            <ac:spMk id="11" creationId="{6FE33249-B6CA-48DC-9E2C-F9D80D762B8B}"/>
          </ac:spMkLst>
        </pc:spChg>
        <pc:grpChg chg="add mod">
          <ac:chgData name="Solal Pirelli" userId="584f3c02d4d36311" providerId="LiveId" clId="{8AA031DE-87DF-4C27-BC24-11BF939FEC28}" dt="2022-11-03T20:02:49.263" v="1771" actId="207"/>
          <ac:grpSpMkLst>
            <pc:docMk/>
            <pc:sldMk cId="2634808983" sldId="292"/>
            <ac:grpSpMk id="8" creationId="{EF14DD3D-B8C4-405D-B2B7-413D198003D3}"/>
          </ac:grpSpMkLst>
        </pc:grpChg>
        <pc:picChg chg="add mod">
          <ac:chgData name="Solal Pirelli" userId="584f3c02d4d36311" providerId="LiveId" clId="{8AA031DE-87DF-4C27-BC24-11BF939FEC28}" dt="2022-11-03T20:02:26.526" v="1768"/>
          <ac:picMkLst>
            <pc:docMk/>
            <pc:sldMk cId="2634808983" sldId="292"/>
            <ac:picMk id="6" creationId="{8889D4E6-8608-44EF-BC10-07FBBA3A1EBE}"/>
          </ac:picMkLst>
        </pc:picChg>
      </pc:sldChg>
      <pc:sldChg chg="delSp modSp new mod">
        <pc:chgData name="Solal Pirelli" userId="584f3c02d4d36311" providerId="LiveId" clId="{8AA031DE-87DF-4C27-BC24-11BF939FEC28}" dt="2022-11-07T20:34:10.517" v="12544" actId="20577"/>
        <pc:sldMkLst>
          <pc:docMk/>
          <pc:sldMk cId="366524487" sldId="293"/>
        </pc:sldMkLst>
        <pc:spChg chg="mod">
          <ac:chgData name="Solal Pirelli" userId="584f3c02d4d36311" providerId="LiveId" clId="{8AA031DE-87DF-4C27-BC24-11BF939FEC28}" dt="2022-11-03T20:03:18.883" v="1786" actId="20577"/>
          <ac:spMkLst>
            <pc:docMk/>
            <pc:sldMk cId="366524487" sldId="293"/>
            <ac:spMk id="2" creationId="{A2BE752F-838D-4F57-BDB6-19C3869F4F2A}"/>
          </ac:spMkLst>
        </pc:spChg>
        <pc:spChg chg="mod">
          <ac:chgData name="Solal Pirelli" userId="584f3c02d4d36311" providerId="LiveId" clId="{8AA031DE-87DF-4C27-BC24-11BF939FEC28}" dt="2022-11-07T20:34:10.517" v="12544" actId="20577"/>
          <ac:spMkLst>
            <pc:docMk/>
            <pc:sldMk cId="366524487" sldId="293"/>
            <ac:spMk id="3" creationId="{62F2AC18-AC4B-4514-ABB1-FF43865E8D21}"/>
          </ac:spMkLst>
        </pc:spChg>
        <pc:spChg chg="del">
          <ac:chgData name="Solal Pirelli" userId="584f3c02d4d36311" providerId="LiveId" clId="{8AA031DE-87DF-4C27-BC24-11BF939FEC28}" dt="2022-11-03T20:03:37.482" v="1879" actId="478"/>
          <ac:spMkLst>
            <pc:docMk/>
            <pc:sldMk cId="366524487" sldId="293"/>
            <ac:spMk id="5" creationId="{FB633C07-8E2A-406F-AD3C-B85B0D7BF58E}"/>
          </ac:spMkLst>
        </pc:spChg>
      </pc:sldChg>
      <pc:sldChg chg="modSp add mod">
        <pc:chgData name="Solal Pirelli" userId="584f3c02d4d36311" providerId="LiveId" clId="{8AA031DE-87DF-4C27-BC24-11BF939FEC28}" dt="2022-11-03T20:04:28.651" v="1940" actId="20577"/>
        <pc:sldMkLst>
          <pc:docMk/>
          <pc:sldMk cId="180067310" sldId="294"/>
        </pc:sldMkLst>
        <pc:spChg chg="mod">
          <ac:chgData name="Solal Pirelli" userId="584f3c02d4d36311" providerId="LiveId" clId="{8AA031DE-87DF-4C27-BC24-11BF939FEC28}" dt="2022-11-03T20:04:22.089" v="1929" actId="313"/>
          <ac:spMkLst>
            <pc:docMk/>
            <pc:sldMk cId="180067310" sldId="294"/>
            <ac:spMk id="2" creationId="{A2BE752F-838D-4F57-BDB6-19C3869F4F2A}"/>
          </ac:spMkLst>
        </pc:spChg>
        <pc:spChg chg="mod">
          <ac:chgData name="Solal Pirelli" userId="584f3c02d4d36311" providerId="LiveId" clId="{8AA031DE-87DF-4C27-BC24-11BF939FEC28}" dt="2022-11-03T20:04:28.651" v="1940" actId="20577"/>
          <ac:spMkLst>
            <pc:docMk/>
            <pc:sldMk cId="180067310" sldId="294"/>
            <ac:spMk id="3" creationId="{62F2AC18-AC4B-4514-ABB1-FF43865E8D21}"/>
          </ac:spMkLst>
        </pc:spChg>
      </pc:sldChg>
      <pc:sldChg chg="delSp modSp new mod">
        <pc:chgData name="Solal Pirelli" userId="584f3c02d4d36311" providerId="LiveId" clId="{8AA031DE-87DF-4C27-BC24-11BF939FEC28}" dt="2022-11-03T20:05:28.572" v="2074" actId="27636"/>
        <pc:sldMkLst>
          <pc:docMk/>
          <pc:sldMk cId="63795608" sldId="295"/>
        </pc:sldMkLst>
        <pc:spChg chg="mod">
          <ac:chgData name="Solal Pirelli" userId="584f3c02d4d36311" providerId="LiveId" clId="{8AA031DE-87DF-4C27-BC24-11BF939FEC28}" dt="2022-11-03T20:04:37.627" v="1946" actId="20577"/>
          <ac:spMkLst>
            <pc:docMk/>
            <pc:sldMk cId="63795608" sldId="295"/>
            <ac:spMk id="2" creationId="{D7F4B18E-765B-46DB-89A0-11BAF6EBF5D7}"/>
          </ac:spMkLst>
        </pc:spChg>
        <pc:spChg chg="mod">
          <ac:chgData name="Solal Pirelli" userId="584f3c02d4d36311" providerId="LiveId" clId="{8AA031DE-87DF-4C27-BC24-11BF939FEC28}" dt="2022-11-03T20:05:28.572" v="2074" actId="27636"/>
          <ac:spMkLst>
            <pc:docMk/>
            <pc:sldMk cId="63795608" sldId="295"/>
            <ac:spMk id="3" creationId="{55D4976D-1C42-484C-88BD-E58432695121}"/>
          </ac:spMkLst>
        </pc:spChg>
        <pc:spChg chg="del">
          <ac:chgData name="Solal Pirelli" userId="584f3c02d4d36311" providerId="LiveId" clId="{8AA031DE-87DF-4C27-BC24-11BF939FEC28}" dt="2022-11-03T20:04:56.252" v="2020" actId="478"/>
          <ac:spMkLst>
            <pc:docMk/>
            <pc:sldMk cId="63795608" sldId="295"/>
            <ac:spMk id="5" creationId="{999803A2-671A-4249-9641-97B10394E427}"/>
          </ac:spMkLst>
        </pc:spChg>
      </pc:sldChg>
      <pc:sldChg chg="modSp add mod">
        <pc:chgData name="Solal Pirelli" userId="584f3c02d4d36311" providerId="LiveId" clId="{8AA031DE-87DF-4C27-BC24-11BF939FEC28}" dt="2022-11-07T19:43:38.325" v="12489" actId="5793"/>
        <pc:sldMkLst>
          <pc:docMk/>
          <pc:sldMk cId="2430394999" sldId="296"/>
        </pc:sldMkLst>
        <pc:spChg chg="mod">
          <ac:chgData name="Solal Pirelli" userId="584f3c02d4d36311" providerId="LiveId" clId="{8AA031DE-87DF-4C27-BC24-11BF939FEC28}" dt="2022-11-03T20:05:39.733" v="2099" actId="313"/>
          <ac:spMkLst>
            <pc:docMk/>
            <pc:sldMk cId="2430394999" sldId="296"/>
            <ac:spMk id="2" creationId="{D7F4B18E-765B-46DB-89A0-11BAF6EBF5D7}"/>
          </ac:spMkLst>
        </pc:spChg>
        <pc:spChg chg="mod">
          <ac:chgData name="Solal Pirelli" userId="584f3c02d4d36311" providerId="LiveId" clId="{8AA031DE-87DF-4C27-BC24-11BF939FEC28}" dt="2022-11-07T19:43:38.325" v="12489" actId="5793"/>
          <ac:spMkLst>
            <pc:docMk/>
            <pc:sldMk cId="2430394999" sldId="296"/>
            <ac:spMk id="3" creationId="{55D4976D-1C42-484C-88BD-E58432695121}"/>
          </ac:spMkLst>
        </pc:spChg>
      </pc:sldChg>
      <pc:sldChg chg="delSp modSp new mod">
        <pc:chgData name="Solal Pirelli" userId="584f3c02d4d36311" providerId="LiveId" clId="{8AA031DE-87DF-4C27-BC24-11BF939FEC28}" dt="2022-11-07T20:42:31.801" v="13009" actId="20577"/>
        <pc:sldMkLst>
          <pc:docMk/>
          <pc:sldMk cId="1069104421" sldId="297"/>
        </pc:sldMkLst>
        <pc:spChg chg="mod">
          <ac:chgData name="Solal Pirelli" userId="584f3c02d4d36311" providerId="LiveId" clId="{8AA031DE-87DF-4C27-BC24-11BF939FEC28}" dt="2022-11-03T20:06:34.252" v="2254" actId="20577"/>
          <ac:spMkLst>
            <pc:docMk/>
            <pc:sldMk cId="1069104421" sldId="297"/>
            <ac:spMk id="2" creationId="{C7164D3C-0CC4-43B4-A5D2-9A6C3D5002EB}"/>
          </ac:spMkLst>
        </pc:spChg>
        <pc:spChg chg="mod">
          <ac:chgData name="Solal Pirelli" userId="584f3c02d4d36311" providerId="LiveId" clId="{8AA031DE-87DF-4C27-BC24-11BF939FEC28}" dt="2022-11-07T20:42:31.801" v="13009" actId="20577"/>
          <ac:spMkLst>
            <pc:docMk/>
            <pc:sldMk cId="1069104421" sldId="297"/>
            <ac:spMk id="3" creationId="{0BB17420-7A25-4031-8C7E-23D55E823CEA}"/>
          </ac:spMkLst>
        </pc:spChg>
        <pc:spChg chg="del">
          <ac:chgData name="Solal Pirelli" userId="584f3c02d4d36311" providerId="LiveId" clId="{8AA031DE-87DF-4C27-BC24-11BF939FEC28}" dt="2022-11-03T20:06:49.670" v="2294" actId="478"/>
          <ac:spMkLst>
            <pc:docMk/>
            <pc:sldMk cId="1069104421" sldId="297"/>
            <ac:spMk id="5" creationId="{7E7939F2-BBD3-42E2-A914-056B7A3A9337}"/>
          </ac:spMkLst>
        </pc:spChg>
      </pc:sldChg>
      <pc:sldChg chg="modSp add mod">
        <pc:chgData name="Solal Pirelli" userId="584f3c02d4d36311" providerId="LiveId" clId="{8AA031DE-87DF-4C27-BC24-11BF939FEC28}" dt="2022-11-07T20:41:58.547" v="13007" actId="20577"/>
        <pc:sldMkLst>
          <pc:docMk/>
          <pc:sldMk cId="1881949189" sldId="298"/>
        </pc:sldMkLst>
        <pc:spChg chg="mod">
          <ac:chgData name="Solal Pirelli" userId="584f3c02d4d36311" providerId="LiveId" clId="{8AA031DE-87DF-4C27-BC24-11BF939FEC28}" dt="2022-11-03T20:08:10.147" v="2473" actId="313"/>
          <ac:spMkLst>
            <pc:docMk/>
            <pc:sldMk cId="1881949189" sldId="298"/>
            <ac:spMk id="2" creationId="{C7164D3C-0CC4-43B4-A5D2-9A6C3D5002EB}"/>
          </ac:spMkLst>
        </pc:spChg>
        <pc:spChg chg="mod">
          <ac:chgData name="Solal Pirelli" userId="584f3c02d4d36311" providerId="LiveId" clId="{8AA031DE-87DF-4C27-BC24-11BF939FEC28}" dt="2022-11-07T20:41:58.547" v="13007" actId="20577"/>
          <ac:spMkLst>
            <pc:docMk/>
            <pc:sldMk cId="1881949189" sldId="298"/>
            <ac:spMk id="3" creationId="{0BB17420-7A25-4031-8C7E-23D55E823CEA}"/>
          </ac:spMkLst>
        </pc:spChg>
      </pc:sldChg>
      <pc:sldChg chg="delSp modSp new mod modNotesTx">
        <pc:chgData name="Solal Pirelli" userId="584f3c02d4d36311" providerId="LiveId" clId="{8AA031DE-87DF-4C27-BC24-11BF939FEC28}" dt="2022-11-07T19:44:30.838" v="12490" actId="2711"/>
        <pc:sldMkLst>
          <pc:docMk/>
          <pc:sldMk cId="1832108386" sldId="299"/>
        </pc:sldMkLst>
        <pc:spChg chg="mod">
          <ac:chgData name="Solal Pirelli" userId="584f3c02d4d36311" providerId="LiveId" clId="{8AA031DE-87DF-4C27-BC24-11BF939FEC28}" dt="2022-11-03T20:08:55.707" v="2620" actId="20577"/>
          <ac:spMkLst>
            <pc:docMk/>
            <pc:sldMk cId="1832108386" sldId="299"/>
            <ac:spMk id="2" creationId="{C8715095-58AD-4570-A107-1F66B12BF4B4}"/>
          </ac:spMkLst>
        </pc:spChg>
        <pc:spChg chg="mod">
          <ac:chgData name="Solal Pirelli" userId="584f3c02d4d36311" providerId="LiveId" clId="{8AA031DE-87DF-4C27-BC24-11BF939FEC28}" dt="2022-11-07T19:44:30.838" v="12490" actId="2711"/>
          <ac:spMkLst>
            <pc:docMk/>
            <pc:sldMk cId="1832108386" sldId="299"/>
            <ac:spMk id="3" creationId="{5910C664-E060-43A0-BEA7-2306E35558D7}"/>
          </ac:spMkLst>
        </pc:spChg>
        <pc:spChg chg="del">
          <ac:chgData name="Solal Pirelli" userId="584f3c02d4d36311" providerId="LiveId" clId="{8AA031DE-87DF-4C27-BC24-11BF939FEC28}" dt="2022-11-03T20:21:46.373" v="2730" actId="478"/>
          <ac:spMkLst>
            <pc:docMk/>
            <pc:sldMk cId="1832108386" sldId="299"/>
            <ac:spMk id="5" creationId="{12AB7794-E037-4614-8856-2223D04BE4A1}"/>
          </ac:spMkLst>
        </pc:spChg>
      </pc:sldChg>
      <pc:sldChg chg="delSp modSp new mod modNotesTx">
        <pc:chgData name="Solal Pirelli" userId="584f3c02d4d36311" providerId="LiveId" clId="{8AA031DE-87DF-4C27-BC24-11BF939FEC28}" dt="2022-11-07T19:44:55.131" v="12494" actId="20577"/>
        <pc:sldMkLst>
          <pc:docMk/>
          <pc:sldMk cId="3815228826" sldId="300"/>
        </pc:sldMkLst>
        <pc:spChg chg="mod">
          <ac:chgData name="Solal Pirelli" userId="584f3c02d4d36311" providerId="LiveId" clId="{8AA031DE-87DF-4C27-BC24-11BF939FEC28}" dt="2022-11-03T20:21:57.578" v="2742" actId="20577"/>
          <ac:spMkLst>
            <pc:docMk/>
            <pc:sldMk cId="3815228826" sldId="300"/>
            <ac:spMk id="2" creationId="{1C5FC16A-06C2-4878-9602-09FD6CC29166}"/>
          </ac:spMkLst>
        </pc:spChg>
        <pc:spChg chg="mod">
          <ac:chgData name="Solal Pirelli" userId="584f3c02d4d36311" providerId="LiveId" clId="{8AA031DE-87DF-4C27-BC24-11BF939FEC28}" dt="2022-11-03T20:23:19.847" v="2964" actId="20577"/>
          <ac:spMkLst>
            <pc:docMk/>
            <pc:sldMk cId="3815228826" sldId="300"/>
            <ac:spMk id="3" creationId="{66D42A65-F383-4CD6-B26B-C4449AFB5874}"/>
          </ac:spMkLst>
        </pc:spChg>
        <pc:spChg chg="del">
          <ac:chgData name="Solal Pirelli" userId="584f3c02d4d36311" providerId="LiveId" clId="{8AA031DE-87DF-4C27-BC24-11BF939FEC28}" dt="2022-11-03T20:23:08.385" v="2912" actId="478"/>
          <ac:spMkLst>
            <pc:docMk/>
            <pc:sldMk cId="3815228826" sldId="300"/>
            <ac:spMk id="5" creationId="{84BDE65B-2116-47E8-9126-6B6A9B501996}"/>
          </ac:spMkLst>
        </pc:spChg>
      </pc:sldChg>
      <pc:sldChg chg="delSp modSp new mod">
        <pc:chgData name="Solal Pirelli" userId="584f3c02d4d36311" providerId="LiveId" clId="{8AA031DE-87DF-4C27-BC24-11BF939FEC28}" dt="2022-11-03T20:28:26.125" v="3460" actId="20577"/>
        <pc:sldMkLst>
          <pc:docMk/>
          <pc:sldMk cId="2375348398" sldId="301"/>
        </pc:sldMkLst>
        <pc:spChg chg="mod">
          <ac:chgData name="Solal Pirelli" userId="584f3c02d4d36311" providerId="LiveId" clId="{8AA031DE-87DF-4C27-BC24-11BF939FEC28}" dt="2022-11-03T20:25:56.175" v="3207" actId="20577"/>
          <ac:spMkLst>
            <pc:docMk/>
            <pc:sldMk cId="2375348398" sldId="301"/>
            <ac:spMk id="2" creationId="{FB55C1E5-D664-47DD-AB3A-08D3BA552883}"/>
          </ac:spMkLst>
        </pc:spChg>
        <pc:spChg chg="mod">
          <ac:chgData name="Solal Pirelli" userId="584f3c02d4d36311" providerId="LiveId" clId="{8AA031DE-87DF-4C27-BC24-11BF939FEC28}" dt="2022-11-03T20:28:26.125" v="3460" actId="20577"/>
          <ac:spMkLst>
            <pc:docMk/>
            <pc:sldMk cId="2375348398" sldId="301"/>
            <ac:spMk id="3" creationId="{EB4B9A75-4122-4456-BC70-4545386D6449}"/>
          </ac:spMkLst>
        </pc:spChg>
        <pc:spChg chg="del">
          <ac:chgData name="Solal Pirelli" userId="584f3c02d4d36311" providerId="LiveId" clId="{8AA031DE-87DF-4C27-BC24-11BF939FEC28}" dt="2022-11-03T20:24:39.886" v="3107" actId="478"/>
          <ac:spMkLst>
            <pc:docMk/>
            <pc:sldMk cId="2375348398" sldId="301"/>
            <ac:spMk id="5" creationId="{F7F1CB59-74D8-4E37-AA8A-11D875224108}"/>
          </ac:spMkLst>
        </pc:spChg>
      </pc:sldChg>
      <pc:sldChg chg="addSp delSp modSp new mod chgLayout">
        <pc:chgData name="Solal Pirelli" userId="584f3c02d4d36311" providerId="LiveId" clId="{8AA031DE-87DF-4C27-BC24-11BF939FEC28}" dt="2022-11-03T20:28:25.127" v="3459" actId="20577"/>
        <pc:sldMkLst>
          <pc:docMk/>
          <pc:sldMk cId="1122838566" sldId="302"/>
        </pc:sldMkLst>
        <pc:spChg chg="del">
          <ac:chgData name="Solal Pirelli" userId="584f3c02d4d36311" providerId="LiveId" clId="{8AA031DE-87DF-4C27-BC24-11BF939FEC28}" dt="2022-11-03T20:24:49.230" v="3109" actId="478"/>
          <ac:spMkLst>
            <pc:docMk/>
            <pc:sldMk cId="1122838566" sldId="302"/>
            <ac:spMk id="2" creationId="{C669CDB5-96DC-432F-AC37-64FE5151B8AD}"/>
          </ac:spMkLst>
        </pc:spChg>
        <pc:spChg chg="mod ord">
          <ac:chgData name="Solal Pirelli" userId="584f3c02d4d36311" providerId="LiveId" clId="{8AA031DE-87DF-4C27-BC24-11BF939FEC28}" dt="2022-11-03T20:28:25.127" v="3459" actId="20577"/>
          <ac:spMkLst>
            <pc:docMk/>
            <pc:sldMk cId="1122838566" sldId="302"/>
            <ac:spMk id="3" creationId="{DFE76E3F-2228-418F-9856-7556EEEC696D}"/>
          </ac:spMkLst>
        </pc:spChg>
        <pc:spChg chg="mod ord">
          <ac:chgData name="Solal Pirelli" userId="584f3c02d4d36311" providerId="LiveId" clId="{8AA031DE-87DF-4C27-BC24-11BF939FEC28}" dt="2022-11-03T20:26:00.270" v="3208" actId="700"/>
          <ac:spMkLst>
            <pc:docMk/>
            <pc:sldMk cId="1122838566" sldId="302"/>
            <ac:spMk id="4" creationId="{16E9FD9C-6E73-47DF-AF73-8B1F968E79DC}"/>
          </ac:spMkLst>
        </pc:spChg>
        <pc:spChg chg="del">
          <ac:chgData name="Solal Pirelli" userId="584f3c02d4d36311" providerId="LiveId" clId="{8AA031DE-87DF-4C27-BC24-11BF939FEC28}" dt="2022-11-03T20:25:36.951" v="3204" actId="478"/>
          <ac:spMkLst>
            <pc:docMk/>
            <pc:sldMk cId="1122838566" sldId="302"/>
            <ac:spMk id="5" creationId="{0C43E744-52A5-4386-A1D6-FB3E989A3C36}"/>
          </ac:spMkLst>
        </pc:spChg>
        <pc:spChg chg="add mod ord">
          <ac:chgData name="Solal Pirelli" userId="584f3c02d4d36311" providerId="LiveId" clId="{8AA031DE-87DF-4C27-BC24-11BF939FEC28}" dt="2022-11-03T20:26:03.096" v="3216" actId="20577"/>
          <ac:spMkLst>
            <pc:docMk/>
            <pc:sldMk cId="1122838566" sldId="302"/>
            <ac:spMk id="6" creationId="{AF985131-39AD-412A-AB86-71FC8221B6C1}"/>
          </ac:spMkLst>
        </pc:spChg>
        <pc:spChg chg="add del mod ord">
          <ac:chgData name="Solal Pirelli" userId="584f3c02d4d36311" providerId="LiveId" clId="{8AA031DE-87DF-4C27-BC24-11BF939FEC28}" dt="2022-11-03T20:26:04.833" v="3217" actId="478"/>
          <ac:spMkLst>
            <pc:docMk/>
            <pc:sldMk cId="1122838566" sldId="302"/>
            <ac:spMk id="7" creationId="{9BA8CACA-7C99-4C02-8413-0740E4D2CDD9}"/>
          </ac:spMkLst>
        </pc:spChg>
      </pc:sldChg>
      <pc:sldChg chg="delSp modSp new mod">
        <pc:chgData name="Solal Pirelli" userId="584f3c02d4d36311" providerId="LiveId" clId="{8AA031DE-87DF-4C27-BC24-11BF939FEC28}" dt="2022-11-03T20:28:00.953" v="3422" actId="207"/>
        <pc:sldMkLst>
          <pc:docMk/>
          <pc:sldMk cId="3053947944" sldId="303"/>
        </pc:sldMkLst>
        <pc:spChg chg="mod">
          <ac:chgData name="Solal Pirelli" userId="584f3c02d4d36311" providerId="LiveId" clId="{8AA031DE-87DF-4C27-BC24-11BF939FEC28}" dt="2022-11-03T20:26:18.479" v="3235" actId="20577"/>
          <ac:spMkLst>
            <pc:docMk/>
            <pc:sldMk cId="3053947944" sldId="303"/>
            <ac:spMk id="2" creationId="{CE89EEC6-875A-44B2-B20D-8D0B65E7572A}"/>
          </ac:spMkLst>
        </pc:spChg>
        <pc:spChg chg="mod">
          <ac:chgData name="Solal Pirelli" userId="584f3c02d4d36311" providerId="LiveId" clId="{8AA031DE-87DF-4C27-BC24-11BF939FEC28}" dt="2022-11-03T20:28:00.953" v="3422" actId="207"/>
          <ac:spMkLst>
            <pc:docMk/>
            <pc:sldMk cId="3053947944" sldId="303"/>
            <ac:spMk id="3" creationId="{AB695E05-FBBA-40CC-9F18-B7423B86BFAA}"/>
          </ac:spMkLst>
        </pc:spChg>
        <pc:spChg chg="del">
          <ac:chgData name="Solal Pirelli" userId="584f3c02d4d36311" providerId="LiveId" clId="{8AA031DE-87DF-4C27-BC24-11BF939FEC28}" dt="2022-11-03T20:26:46.870" v="3334" actId="478"/>
          <ac:spMkLst>
            <pc:docMk/>
            <pc:sldMk cId="3053947944" sldId="303"/>
            <ac:spMk id="5" creationId="{B356B269-FB3C-44FF-8AD4-129221A6B2E0}"/>
          </ac:spMkLst>
        </pc:spChg>
      </pc:sldChg>
      <pc:sldChg chg="delSp modSp new mod">
        <pc:chgData name="Solal Pirelli" userId="584f3c02d4d36311" providerId="LiveId" clId="{8AA031DE-87DF-4C27-BC24-11BF939FEC28}" dt="2022-11-03T20:28:30.769" v="3461" actId="20577"/>
        <pc:sldMkLst>
          <pc:docMk/>
          <pc:sldMk cId="4081864875" sldId="304"/>
        </pc:sldMkLst>
        <pc:spChg chg="mod">
          <ac:chgData name="Solal Pirelli" userId="584f3c02d4d36311" providerId="LiveId" clId="{8AA031DE-87DF-4C27-BC24-11BF939FEC28}" dt="2022-11-03T20:27:03.322" v="3351" actId="20577"/>
          <ac:spMkLst>
            <pc:docMk/>
            <pc:sldMk cId="4081864875" sldId="304"/>
            <ac:spMk id="2" creationId="{2245D1AD-3713-4420-AD5B-0CA85B70A6F1}"/>
          </ac:spMkLst>
        </pc:spChg>
        <pc:spChg chg="mod">
          <ac:chgData name="Solal Pirelli" userId="584f3c02d4d36311" providerId="LiveId" clId="{8AA031DE-87DF-4C27-BC24-11BF939FEC28}" dt="2022-11-03T20:28:30.769" v="3461" actId="20577"/>
          <ac:spMkLst>
            <pc:docMk/>
            <pc:sldMk cId="4081864875" sldId="304"/>
            <ac:spMk id="3" creationId="{445942CA-37F6-4020-8772-0DD4E3D33E56}"/>
          </ac:spMkLst>
        </pc:spChg>
        <pc:spChg chg="del">
          <ac:chgData name="Solal Pirelli" userId="584f3c02d4d36311" providerId="LiveId" clId="{8AA031DE-87DF-4C27-BC24-11BF939FEC28}" dt="2022-11-03T20:27:48.059" v="3412" actId="478"/>
          <ac:spMkLst>
            <pc:docMk/>
            <pc:sldMk cId="4081864875" sldId="304"/>
            <ac:spMk id="5" creationId="{DA97123C-7C10-4D69-83DA-52DF082C842C}"/>
          </ac:spMkLst>
        </pc:spChg>
      </pc:sldChg>
      <pc:sldChg chg="modSp add mod">
        <pc:chgData name="Solal Pirelli" userId="584f3c02d4d36311" providerId="LiveId" clId="{8AA031DE-87DF-4C27-BC24-11BF939FEC28}" dt="2022-11-03T20:28:19.454" v="3457" actId="20577"/>
        <pc:sldMkLst>
          <pc:docMk/>
          <pc:sldMk cId="4251608533" sldId="305"/>
        </pc:sldMkLst>
        <pc:spChg chg="mod">
          <ac:chgData name="Solal Pirelli" userId="584f3c02d4d36311" providerId="LiveId" clId="{8AA031DE-87DF-4C27-BC24-11BF939FEC28}" dt="2022-11-03T20:27:56.464" v="3421" actId="20577"/>
          <ac:spMkLst>
            <pc:docMk/>
            <pc:sldMk cId="4251608533" sldId="305"/>
            <ac:spMk id="2" creationId="{CE89EEC6-875A-44B2-B20D-8D0B65E7572A}"/>
          </ac:spMkLst>
        </pc:spChg>
        <pc:spChg chg="mod">
          <ac:chgData name="Solal Pirelli" userId="584f3c02d4d36311" providerId="LiveId" clId="{8AA031DE-87DF-4C27-BC24-11BF939FEC28}" dt="2022-11-03T20:28:19.454" v="3457" actId="20577"/>
          <ac:spMkLst>
            <pc:docMk/>
            <pc:sldMk cId="4251608533" sldId="305"/>
            <ac:spMk id="3" creationId="{AB695E05-FBBA-40CC-9F18-B7423B86BFAA}"/>
          </ac:spMkLst>
        </pc:spChg>
      </pc:sldChg>
      <pc:sldChg chg="addSp delSp modSp new mod">
        <pc:chgData name="Solal Pirelli" userId="584f3c02d4d36311" providerId="LiveId" clId="{8AA031DE-87DF-4C27-BC24-11BF939FEC28}" dt="2022-11-03T20:30:38.763" v="3477" actId="1076"/>
        <pc:sldMkLst>
          <pc:docMk/>
          <pc:sldMk cId="4270824735" sldId="306"/>
        </pc:sldMkLst>
        <pc:spChg chg="mod">
          <ac:chgData name="Solal Pirelli" userId="584f3c02d4d36311" providerId="LiveId" clId="{8AA031DE-87DF-4C27-BC24-11BF939FEC28}" dt="2022-11-03T20:30:31.737" v="3473" actId="20577"/>
          <ac:spMkLst>
            <pc:docMk/>
            <pc:sldMk cId="4270824735" sldId="306"/>
            <ac:spMk id="2" creationId="{9511DED4-41E4-41EE-841C-BB2FA44F20E4}"/>
          </ac:spMkLst>
        </pc:spChg>
        <pc:spChg chg="del">
          <ac:chgData name="Solal Pirelli" userId="584f3c02d4d36311" providerId="LiveId" clId="{8AA031DE-87DF-4C27-BC24-11BF939FEC28}" dt="2022-11-03T20:30:33.789" v="3474" actId="478"/>
          <ac:spMkLst>
            <pc:docMk/>
            <pc:sldMk cId="4270824735" sldId="306"/>
            <ac:spMk id="3" creationId="{1CAAC957-021F-4DB9-B6B0-6AF3EF613D84}"/>
          </ac:spMkLst>
        </pc:spChg>
        <pc:spChg chg="del">
          <ac:chgData name="Solal Pirelli" userId="584f3c02d4d36311" providerId="LiveId" clId="{8AA031DE-87DF-4C27-BC24-11BF939FEC28}" dt="2022-11-03T20:30:36.412" v="3476" actId="478"/>
          <ac:spMkLst>
            <pc:docMk/>
            <pc:sldMk cId="4270824735" sldId="306"/>
            <ac:spMk id="5" creationId="{D552407D-B876-4F53-9344-AE42C779837C}"/>
          </ac:spMkLst>
        </pc:spChg>
        <pc:picChg chg="add mod">
          <ac:chgData name="Solal Pirelli" userId="584f3c02d4d36311" providerId="LiveId" clId="{8AA031DE-87DF-4C27-BC24-11BF939FEC28}" dt="2022-11-03T20:30:38.763" v="3477" actId="1076"/>
          <ac:picMkLst>
            <pc:docMk/>
            <pc:sldMk cId="4270824735" sldId="306"/>
            <ac:picMk id="6" creationId="{5E88C923-D260-4133-BBD3-F90763C4BFE4}"/>
          </ac:picMkLst>
        </pc:picChg>
      </pc:sldChg>
      <pc:sldChg chg="addSp modSp new mod">
        <pc:chgData name="Solal Pirelli" userId="584f3c02d4d36311" providerId="LiveId" clId="{8AA031DE-87DF-4C27-BC24-11BF939FEC28}" dt="2022-11-03T20:31:21.364" v="3482"/>
        <pc:sldMkLst>
          <pc:docMk/>
          <pc:sldMk cId="1805925189" sldId="307"/>
        </pc:sldMkLst>
        <pc:spChg chg="mod">
          <ac:chgData name="Solal Pirelli" userId="584f3c02d4d36311" providerId="LiveId" clId="{8AA031DE-87DF-4C27-BC24-11BF939FEC28}" dt="2022-11-03T20:31:21.364" v="3482"/>
          <ac:spMkLst>
            <pc:docMk/>
            <pc:sldMk cId="1805925189" sldId="307"/>
            <ac:spMk id="3" creationId="{60803149-F9ED-4759-B8F7-9DBCB6323815}"/>
          </ac:spMkLst>
        </pc:spChg>
        <pc:picChg chg="add mod">
          <ac:chgData name="Solal Pirelli" userId="584f3c02d4d36311" providerId="LiveId" clId="{8AA031DE-87DF-4C27-BC24-11BF939FEC28}" dt="2022-11-03T20:31:10.467" v="3481" actId="1076"/>
          <ac:picMkLst>
            <pc:docMk/>
            <pc:sldMk cId="1805925189" sldId="307"/>
            <ac:picMk id="4" creationId="{9CC68896-C350-447C-94FE-7C1C966CED6F}"/>
          </ac:picMkLst>
        </pc:picChg>
      </pc:sldChg>
      <pc:sldChg chg="addSp modSp new mod">
        <pc:chgData name="Solal Pirelli" userId="584f3c02d4d36311" providerId="LiveId" clId="{8AA031DE-87DF-4C27-BC24-11BF939FEC28}" dt="2022-11-03T20:31:59.195" v="3487"/>
        <pc:sldMkLst>
          <pc:docMk/>
          <pc:sldMk cId="3688101676" sldId="308"/>
        </pc:sldMkLst>
        <pc:spChg chg="mod">
          <ac:chgData name="Solal Pirelli" userId="584f3c02d4d36311" providerId="LiveId" clId="{8AA031DE-87DF-4C27-BC24-11BF939FEC28}" dt="2022-11-03T20:31:59.195" v="3487"/>
          <ac:spMkLst>
            <pc:docMk/>
            <pc:sldMk cId="3688101676" sldId="308"/>
            <ac:spMk id="3" creationId="{6D33255D-47C8-485B-89DA-4661AC029C11}"/>
          </ac:spMkLst>
        </pc:spChg>
        <pc:picChg chg="add mod">
          <ac:chgData name="Solal Pirelli" userId="584f3c02d4d36311" providerId="LiveId" clId="{8AA031DE-87DF-4C27-BC24-11BF939FEC28}" dt="2022-11-03T20:31:55.171" v="3486" actId="1076"/>
          <ac:picMkLst>
            <pc:docMk/>
            <pc:sldMk cId="3688101676" sldId="308"/>
            <ac:picMk id="4" creationId="{41E0A468-7513-4C45-9F17-E0DF566443DB}"/>
          </ac:picMkLst>
        </pc:picChg>
      </pc:sldChg>
      <pc:sldChg chg="modSp new mod">
        <pc:chgData name="Solal Pirelli" userId="584f3c02d4d36311" providerId="LiveId" clId="{8AA031DE-87DF-4C27-BC24-11BF939FEC28}" dt="2022-11-06T13:55:55.817" v="3541" actId="20577"/>
        <pc:sldMkLst>
          <pc:docMk/>
          <pc:sldMk cId="1299074541" sldId="309"/>
        </pc:sldMkLst>
        <pc:spChg chg="mod">
          <ac:chgData name="Solal Pirelli" userId="584f3c02d4d36311" providerId="LiveId" clId="{8AA031DE-87DF-4C27-BC24-11BF939FEC28}" dt="2022-11-06T13:55:55.817" v="3541" actId="20577"/>
          <ac:spMkLst>
            <pc:docMk/>
            <pc:sldMk cId="1299074541" sldId="309"/>
            <ac:spMk id="2" creationId="{B9388260-9111-408C-BBC9-52ECEB59E038}"/>
          </ac:spMkLst>
        </pc:spChg>
      </pc:sldChg>
      <pc:sldChg chg="delSp modSp new mod">
        <pc:chgData name="Solal Pirelli" userId="584f3c02d4d36311" providerId="LiveId" clId="{8AA031DE-87DF-4C27-BC24-11BF939FEC28}" dt="2022-11-06T14:10:55.126" v="4533" actId="20577"/>
        <pc:sldMkLst>
          <pc:docMk/>
          <pc:sldMk cId="903069498" sldId="310"/>
        </pc:sldMkLst>
        <pc:spChg chg="mod">
          <ac:chgData name="Solal Pirelli" userId="584f3c02d4d36311" providerId="LiveId" clId="{8AA031DE-87DF-4C27-BC24-11BF939FEC28}" dt="2022-11-06T13:56:28.480" v="3653" actId="5793"/>
          <ac:spMkLst>
            <pc:docMk/>
            <pc:sldMk cId="903069498" sldId="310"/>
            <ac:spMk id="2" creationId="{6F505488-2ABB-4A30-89EE-00D2E867E81E}"/>
          </ac:spMkLst>
        </pc:spChg>
        <pc:spChg chg="mod">
          <ac:chgData name="Solal Pirelli" userId="584f3c02d4d36311" providerId="LiveId" clId="{8AA031DE-87DF-4C27-BC24-11BF939FEC28}" dt="2022-11-06T14:10:55.126" v="4533" actId="20577"/>
          <ac:spMkLst>
            <pc:docMk/>
            <pc:sldMk cId="903069498" sldId="310"/>
            <ac:spMk id="3" creationId="{A786A13E-3EDB-4805-9E5E-E9538242F5E1}"/>
          </ac:spMkLst>
        </pc:spChg>
        <pc:spChg chg="del">
          <ac:chgData name="Solal Pirelli" userId="584f3c02d4d36311" providerId="LiveId" clId="{8AA031DE-87DF-4C27-BC24-11BF939FEC28}" dt="2022-11-06T13:56:29.941" v="3654" actId="478"/>
          <ac:spMkLst>
            <pc:docMk/>
            <pc:sldMk cId="903069498" sldId="310"/>
            <ac:spMk id="5" creationId="{65D43046-99A8-40CC-BEC8-1F031C79B222}"/>
          </ac:spMkLst>
        </pc:spChg>
      </pc:sldChg>
      <pc:sldChg chg="delSp modSp new mod">
        <pc:chgData name="Solal Pirelli" userId="584f3c02d4d36311" providerId="LiveId" clId="{8AA031DE-87DF-4C27-BC24-11BF939FEC28}" dt="2022-11-08T16:00:51.985" v="13238" actId="20577"/>
        <pc:sldMkLst>
          <pc:docMk/>
          <pc:sldMk cId="1663577568" sldId="311"/>
        </pc:sldMkLst>
        <pc:spChg chg="mod">
          <ac:chgData name="Solal Pirelli" userId="584f3c02d4d36311" providerId="LiveId" clId="{8AA031DE-87DF-4C27-BC24-11BF939FEC28}" dt="2022-11-06T13:56:59.274" v="3679" actId="20577"/>
          <ac:spMkLst>
            <pc:docMk/>
            <pc:sldMk cId="1663577568" sldId="311"/>
            <ac:spMk id="2" creationId="{04EB606C-97BD-4F8B-9084-631FCDFF4F73}"/>
          </ac:spMkLst>
        </pc:spChg>
        <pc:spChg chg="mod">
          <ac:chgData name="Solal Pirelli" userId="584f3c02d4d36311" providerId="LiveId" clId="{8AA031DE-87DF-4C27-BC24-11BF939FEC28}" dt="2022-11-08T16:00:51.985" v="13238" actId="20577"/>
          <ac:spMkLst>
            <pc:docMk/>
            <pc:sldMk cId="1663577568" sldId="311"/>
            <ac:spMk id="3" creationId="{15E68AA7-08AD-4073-900B-34438F1475F0}"/>
          </ac:spMkLst>
        </pc:spChg>
        <pc:spChg chg="del">
          <ac:chgData name="Solal Pirelli" userId="584f3c02d4d36311" providerId="LiveId" clId="{8AA031DE-87DF-4C27-BC24-11BF939FEC28}" dt="2022-11-06T13:57:29.347" v="3743" actId="478"/>
          <ac:spMkLst>
            <pc:docMk/>
            <pc:sldMk cId="1663577568" sldId="311"/>
            <ac:spMk id="5" creationId="{A402F4DF-528D-4191-992F-CF3ACA28C229}"/>
          </ac:spMkLst>
        </pc:spChg>
      </pc:sldChg>
      <pc:sldChg chg="delSp modSp new mod modAnim">
        <pc:chgData name="Solal Pirelli" userId="584f3c02d4d36311" providerId="LiveId" clId="{8AA031DE-87DF-4C27-BC24-11BF939FEC28}" dt="2022-11-06T13:59:30.640" v="3916"/>
        <pc:sldMkLst>
          <pc:docMk/>
          <pc:sldMk cId="23092512" sldId="312"/>
        </pc:sldMkLst>
        <pc:spChg chg="mod">
          <ac:chgData name="Solal Pirelli" userId="584f3c02d4d36311" providerId="LiveId" clId="{8AA031DE-87DF-4C27-BC24-11BF939FEC28}" dt="2022-11-06T13:58:21.873" v="3795" actId="20577"/>
          <ac:spMkLst>
            <pc:docMk/>
            <pc:sldMk cId="23092512" sldId="312"/>
            <ac:spMk id="2" creationId="{1A50B375-76F3-4190-8647-4F1516268B58}"/>
          </ac:spMkLst>
        </pc:spChg>
        <pc:spChg chg="mod">
          <ac:chgData name="Solal Pirelli" userId="584f3c02d4d36311" providerId="LiveId" clId="{8AA031DE-87DF-4C27-BC24-11BF939FEC28}" dt="2022-11-06T13:59:24.022" v="3915" actId="207"/>
          <ac:spMkLst>
            <pc:docMk/>
            <pc:sldMk cId="23092512" sldId="312"/>
            <ac:spMk id="3" creationId="{2823EFAE-DE79-4A45-AEE5-F3A7D07E2D81}"/>
          </ac:spMkLst>
        </pc:spChg>
        <pc:spChg chg="del">
          <ac:chgData name="Solal Pirelli" userId="584f3c02d4d36311" providerId="LiveId" clId="{8AA031DE-87DF-4C27-BC24-11BF939FEC28}" dt="2022-11-06T13:59:05.088" v="3907" actId="478"/>
          <ac:spMkLst>
            <pc:docMk/>
            <pc:sldMk cId="23092512" sldId="312"/>
            <ac:spMk id="5" creationId="{BAF7AB24-F44A-473E-A25A-E19C77836A11}"/>
          </ac:spMkLst>
        </pc:spChg>
      </pc:sldChg>
      <pc:sldChg chg="modSp new del mod">
        <pc:chgData name="Solal Pirelli" userId="584f3c02d4d36311" providerId="LiveId" clId="{8AA031DE-87DF-4C27-BC24-11BF939FEC28}" dt="2022-11-06T13:58:15.840" v="3787" actId="47"/>
        <pc:sldMkLst>
          <pc:docMk/>
          <pc:sldMk cId="1194881167" sldId="312"/>
        </pc:sldMkLst>
        <pc:spChg chg="mod">
          <ac:chgData name="Solal Pirelli" userId="584f3c02d4d36311" providerId="LiveId" clId="{8AA031DE-87DF-4C27-BC24-11BF939FEC28}" dt="2022-11-06T13:58:02.337" v="3786" actId="20577"/>
          <ac:spMkLst>
            <pc:docMk/>
            <pc:sldMk cId="1194881167" sldId="312"/>
            <ac:spMk id="2" creationId="{3C1AFD93-9EA9-4AA9-BFA9-0996DE0B45C7}"/>
          </ac:spMkLst>
        </pc:spChg>
      </pc:sldChg>
      <pc:sldChg chg="delSp modSp new mod modAnim">
        <pc:chgData name="Solal Pirelli" userId="584f3c02d4d36311" providerId="LiveId" clId="{8AA031DE-87DF-4C27-BC24-11BF939FEC28}" dt="2022-11-08T16:05:22.502" v="13246" actId="5793"/>
        <pc:sldMkLst>
          <pc:docMk/>
          <pc:sldMk cId="2950316122" sldId="313"/>
        </pc:sldMkLst>
        <pc:spChg chg="del">
          <ac:chgData name="Solal Pirelli" userId="584f3c02d4d36311" providerId="LiveId" clId="{8AA031DE-87DF-4C27-BC24-11BF939FEC28}" dt="2022-11-06T14:00:24.322" v="4062" actId="478"/>
          <ac:spMkLst>
            <pc:docMk/>
            <pc:sldMk cId="2950316122" sldId="313"/>
            <ac:spMk id="2" creationId="{802857E9-4119-437F-AD26-E9FF337BC27D}"/>
          </ac:spMkLst>
        </pc:spChg>
        <pc:spChg chg="mod">
          <ac:chgData name="Solal Pirelli" userId="584f3c02d4d36311" providerId="LiveId" clId="{8AA031DE-87DF-4C27-BC24-11BF939FEC28}" dt="2022-11-08T16:05:21.790" v="13245" actId="5793"/>
          <ac:spMkLst>
            <pc:docMk/>
            <pc:sldMk cId="2950316122" sldId="313"/>
            <ac:spMk id="3" creationId="{C3EBA5A3-6B9F-494F-8DF7-F54F3B16F427}"/>
          </ac:spMkLst>
        </pc:spChg>
        <pc:spChg chg="del">
          <ac:chgData name="Solal Pirelli" userId="584f3c02d4d36311" providerId="LiveId" clId="{8AA031DE-87DF-4C27-BC24-11BF939FEC28}" dt="2022-11-06T14:00:25.724" v="4063" actId="478"/>
          <ac:spMkLst>
            <pc:docMk/>
            <pc:sldMk cId="2950316122" sldId="313"/>
            <ac:spMk id="5" creationId="{3ADBD9EC-E6EE-428D-ADA1-CA3C45D0B786}"/>
          </ac:spMkLst>
        </pc:spChg>
      </pc:sldChg>
      <pc:sldChg chg="delSp modSp new del mod">
        <pc:chgData name="Solal Pirelli" userId="584f3c02d4d36311" providerId="LiveId" clId="{8AA031DE-87DF-4C27-BC24-11BF939FEC28}" dt="2022-11-08T14:58:54.896" v="13016" actId="47"/>
        <pc:sldMkLst>
          <pc:docMk/>
          <pc:sldMk cId="1644175418" sldId="314"/>
        </pc:sldMkLst>
        <pc:spChg chg="del">
          <ac:chgData name="Solal Pirelli" userId="584f3c02d4d36311" providerId="LiveId" clId="{8AA031DE-87DF-4C27-BC24-11BF939FEC28}" dt="2022-11-06T14:01:19.497" v="4173" actId="478"/>
          <ac:spMkLst>
            <pc:docMk/>
            <pc:sldMk cId="1644175418" sldId="314"/>
            <ac:spMk id="2" creationId="{B3485CA7-6633-4898-A7D3-6B6A1DCD746E}"/>
          </ac:spMkLst>
        </pc:spChg>
        <pc:spChg chg="mod">
          <ac:chgData name="Solal Pirelli" userId="584f3c02d4d36311" providerId="LiveId" clId="{8AA031DE-87DF-4C27-BC24-11BF939FEC28}" dt="2022-11-08T14:58:21.290" v="13015" actId="5793"/>
          <ac:spMkLst>
            <pc:docMk/>
            <pc:sldMk cId="1644175418" sldId="314"/>
            <ac:spMk id="3" creationId="{DCD4D7A5-5982-4B75-9D26-5FDBE75A1ADE}"/>
          </ac:spMkLst>
        </pc:spChg>
        <pc:spChg chg="del">
          <ac:chgData name="Solal Pirelli" userId="584f3c02d4d36311" providerId="LiveId" clId="{8AA031DE-87DF-4C27-BC24-11BF939FEC28}" dt="2022-11-06T14:01:20.681" v="4174" actId="478"/>
          <ac:spMkLst>
            <pc:docMk/>
            <pc:sldMk cId="1644175418" sldId="314"/>
            <ac:spMk id="5" creationId="{A4C71F43-4C13-4AAA-B657-B25D4A5E111A}"/>
          </ac:spMkLst>
        </pc:spChg>
      </pc:sldChg>
      <pc:sldChg chg="addSp delSp modSp new mod">
        <pc:chgData name="Solal Pirelli" userId="584f3c02d4d36311" providerId="LiveId" clId="{8AA031DE-87DF-4C27-BC24-11BF939FEC28}" dt="2022-11-06T14:03:51.956" v="4256" actId="20577"/>
        <pc:sldMkLst>
          <pc:docMk/>
          <pc:sldMk cId="799919698" sldId="315"/>
        </pc:sldMkLst>
        <pc:spChg chg="mod">
          <ac:chgData name="Solal Pirelli" userId="584f3c02d4d36311" providerId="LiveId" clId="{8AA031DE-87DF-4C27-BC24-11BF939FEC28}" dt="2022-11-06T14:03:51.956" v="4256" actId="20577"/>
          <ac:spMkLst>
            <pc:docMk/>
            <pc:sldMk cId="799919698" sldId="315"/>
            <ac:spMk id="2" creationId="{96A06FF3-1CA1-48EE-9AB3-DC5B8E20E94F}"/>
          </ac:spMkLst>
        </pc:spChg>
        <pc:spChg chg="del">
          <ac:chgData name="Solal Pirelli" userId="584f3c02d4d36311" providerId="LiveId" clId="{8AA031DE-87DF-4C27-BC24-11BF939FEC28}" dt="2022-11-06T14:02:32.955" v="4219" actId="478"/>
          <ac:spMkLst>
            <pc:docMk/>
            <pc:sldMk cId="799919698" sldId="315"/>
            <ac:spMk id="3" creationId="{7CE2E161-35D3-4755-9E3D-E222D20AF4D5}"/>
          </ac:spMkLst>
        </pc:spChg>
        <pc:spChg chg="mod">
          <ac:chgData name="Solal Pirelli" userId="584f3c02d4d36311" providerId="LiveId" clId="{8AA031DE-87DF-4C27-BC24-11BF939FEC28}" dt="2022-11-06T14:03:37.555" v="4225"/>
          <ac:spMkLst>
            <pc:docMk/>
            <pc:sldMk cId="799919698" sldId="315"/>
            <ac:spMk id="5" creationId="{BE4C88F5-72BA-4ECC-952A-D197A4F02B6D}"/>
          </ac:spMkLst>
        </pc:spChg>
        <pc:picChg chg="add mod">
          <ac:chgData name="Solal Pirelli" userId="584f3c02d4d36311" providerId="LiveId" clId="{8AA031DE-87DF-4C27-BC24-11BF939FEC28}" dt="2022-11-06T14:03:27.888" v="4224" actId="1076"/>
          <ac:picMkLst>
            <pc:docMk/>
            <pc:sldMk cId="799919698" sldId="315"/>
            <ac:picMk id="7" creationId="{A6E31D46-95AF-4956-B8FC-283F15E9388E}"/>
          </ac:picMkLst>
        </pc:picChg>
      </pc:sldChg>
      <pc:sldChg chg="addSp modSp new mod">
        <pc:chgData name="Solal Pirelli" userId="584f3c02d4d36311" providerId="LiveId" clId="{8AA031DE-87DF-4C27-BC24-11BF939FEC28}" dt="2022-11-06T14:05:09.881" v="4261"/>
        <pc:sldMkLst>
          <pc:docMk/>
          <pc:sldMk cId="2862295802" sldId="316"/>
        </pc:sldMkLst>
        <pc:spChg chg="mod">
          <ac:chgData name="Solal Pirelli" userId="584f3c02d4d36311" providerId="LiveId" clId="{8AA031DE-87DF-4C27-BC24-11BF939FEC28}" dt="2022-11-06T14:05:09.881" v="4261"/>
          <ac:spMkLst>
            <pc:docMk/>
            <pc:sldMk cId="2862295802" sldId="316"/>
            <ac:spMk id="3" creationId="{4DDE6590-97A1-48B6-9284-92B1AEC8D8B7}"/>
          </ac:spMkLst>
        </pc:spChg>
        <pc:picChg chg="add mod">
          <ac:chgData name="Solal Pirelli" userId="584f3c02d4d36311" providerId="LiveId" clId="{8AA031DE-87DF-4C27-BC24-11BF939FEC28}" dt="2022-11-06T14:05:04.401" v="4260" actId="1076"/>
          <ac:picMkLst>
            <pc:docMk/>
            <pc:sldMk cId="2862295802" sldId="316"/>
            <ac:picMk id="5" creationId="{8D1E7443-A5B0-48C5-840A-24DC3ED80505}"/>
          </ac:picMkLst>
        </pc:picChg>
      </pc:sldChg>
      <pc:sldChg chg="addSp delSp modSp new mod modAnim">
        <pc:chgData name="Solal Pirelli" userId="584f3c02d4d36311" providerId="LiveId" clId="{8AA031DE-87DF-4C27-BC24-11BF939FEC28}" dt="2022-11-06T14:10:07.890" v="4473" actId="1076"/>
        <pc:sldMkLst>
          <pc:docMk/>
          <pc:sldMk cId="3181686580" sldId="317"/>
        </pc:sldMkLst>
        <pc:spChg chg="mod">
          <ac:chgData name="Solal Pirelli" userId="584f3c02d4d36311" providerId="LiveId" clId="{8AA031DE-87DF-4C27-BC24-11BF939FEC28}" dt="2022-11-06T14:05:15.788" v="4269" actId="20577"/>
          <ac:spMkLst>
            <pc:docMk/>
            <pc:sldMk cId="3181686580" sldId="317"/>
            <ac:spMk id="2" creationId="{EB7D1BD0-FE32-4FAF-A392-526B252446C0}"/>
          </ac:spMkLst>
        </pc:spChg>
        <pc:spChg chg="del">
          <ac:chgData name="Solal Pirelli" userId="584f3c02d4d36311" providerId="LiveId" clId="{8AA031DE-87DF-4C27-BC24-11BF939FEC28}" dt="2022-11-06T14:05:18.839" v="4270" actId="478"/>
          <ac:spMkLst>
            <pc:docMk/>
            <pc:sldMk cId="3181686580" sldId="317"/>
            <ac:spMk id="3" creationId="{F1AC8AA6-7BB1-4B0D-A13F-6371DF452306}"/>
          </ac:spMkLst>
        </pc:spChg>
        <pc:spChg chg="del">
          <ac:chgData name="Solal Pirelli" userId="584f3c02d4d36311" providerId="LiveId" clId="{8AA031DE-87DF-4C27-BC24-11BF939FEC28}" dt="2022-11-06T14:05:19.889" v="4271" actId="478"/>
          <ac:spMkLst>
            <pc:docMk/>
            <pc:sldMk cId="3181686580" sldId="317"/>
            <ac:spMk id="5" creationId="{691E4933-DDCA-49A6-AD93-342027C269C8}"/>
          </ac:spMkLst>
        </pc:spChg>
        <pc:spChg chg="add mod">
          <ac:chgData name="Solal Pirelli" userId="584f3c02d4d36311" providerId="LiveId" clId="{8AA031DE-87DF-4C27-BC24-11BF939FEC28}" dt="2022-11-06T14:06:15.858" v="4326" actId="1076"/>
          <ac:spMkLst>
            <pc:docMk/>
            <pc:sldMk cId="3181686580" sldId="317"/>
            <ac:spMk id="6" creationId="{3E80F8ED-7090-47B1-B431-DC0A49CDCA99}"/>
          </ac:spMkLst>
        </pc:spChg>
        <pc:spChg chg="add mod">
          <ac:chgData name="Solal Pirelli" userId="584f3c02d4d36311" providerId="LiveId" clId="{8AA031DE-87DF-4C27-BC24-11BF939FEC28}" dt="2022-11-06T14:07:59.789" v="4388" actId="164"/>
          <ac:spMkLst>
            <pc:docMk/>
            <pc:sldMk cId="3181686580" sldId="317"/>
            <ac:spMk id="7" creationId="{7C89259C-79A4-427F-A2DA-43C5E8BA62A3}"/>
          </ac:spMkLst>
        </pc:spChg>
        <pc:spChg chg="add mod">
          <ac:chgData name="Solal Pirelli" userId="584f3c02d4d36311" providerId="LiveId" clId="{8AA031DE-87DF-4C27-BC24-11BF939FEC28}" dt="2022-11-06T14:09:38.471" v="4412" actId="20577"/>
          <ac:spMkLst>
            <pc:docMk/>
            <pc:sldMk cId="3181686580" sldId="317"/>
            <ac:spMk id="8" creationId="{42071D52-6415-4960-84A7-83CAB4F15EF4}"/>
          </ac:spMkLst>
        </pc:spChg>
        <pc:spChg chg="add mod">
          <ac:chgData name="Solal Pirelli" userId="584f3c02d4d36311" providerId="LiveId" clId="{8AA031DE-87DF-4C27-BC24-11BF939FEC28}" dt="2022-11-06T14:07:59.789" v="4388" actId="164"/>
          <ac:spMkLst>
            <pc:docMk/>
            <pc:sldMk cId="3181686580" sldId="317"/>
            <ac:spMk id="9" creationId="{AF47082A-5C0A-4996-9D9B-18D38B904D46}"/>
          </ac:spMkLst>
        </pc:spChg>
        <pc:spChg chg="add mod">
          <ac:chgData name="Solal Pirelli" userId="584f3c02d4d36311" providerId="LiveId" clId="{8AA031DE-87DF-4C27-BC24-11BF939FEC28}" dt="2022-11-06T14:10:03.617" v="4472" actId="1076"/>
          <ac:spMkLst>
            <pc:docMk/>
            <pc:sldMk cId="3181686580" sldId="317"/>
            <ac:spMk id="10" creationId="{BEB2D859-4B1B-4E9E-B479-97E5709C45D0}"/>
          </ac:spMkLst>
        </pc:spChg>
        <pc:spChg chg="add mod">
          <ac:chgData name="Solal Pirelli" userId="584f3c02d4d36311" providerId="LiveId" clId="{8AA031DE-87DF-4C27-BC24-11BF939FEC28}" dt="2022-11-06T14:10:07.890" v="4473" actId="1076"/>
          <ac:spMkLst>
            <pc:docMk/>
            <pc:sldMk cId="3181686580" sldId="317"/>
            <ac:spMk id="11" creationId="{4DE79E4B-6977-405A-AACE-28855C5AEF4C}"/>
          </ac:spMkLst>
        </pc:spChg>
        <pc:spChg chg="add mod">
          <ac:chgData name="Solal Pirelli" userId="584f3c02d4d36311" providerId="LiveId" clId="{8AA031DE-87DF-4C27-BC24-11BF939FEC28}" dt="2022-11-06T14:08:06.886" v="4390" actId="164"/>
          <ac:spMkLst>
            <pc:docMk/>
            <pc:sldMk cId="3181686580" sldId="317"/>
            <ac:spMk id="12" creationId="{4E821755-B78F-4440-9A6E-7160892B5273}"/>
          </ac:spMkLst>
        </pc:spChg>
        <pc:grpChg chg="add mod">
          <ac:chgData name="Solal Pirelli" userId="584f3c02d4d36311" providerId="LiveId" clId="{8AA031DE-87DF-4C27-BC24-11BF939FEC28}" dt="2022-11-06T14:07:59.789" v="4388" actId="164"/>
          <ac:grpSpMkLst>
            <pc:docMk/>
            <pc:sldMk cId="3181686580" sldId="317"/>
            <ac:grpSpMk id="13" creationId="{A6E1B959-4E1E-40D1-9DBF-F3CA0D0752B5}"/>
          </ac:grpSpMkLst>
        </pc:grpChg>
        <pc:grpChg chg="add mod">
          <ac:chgData name="Solal Pirelli" userId="584f3c02d4d36311" providerId="LiveId" clId="{8AA031DE-87DF-4C27-BC24-11BF939FEC28}" dt="2022-11-06T14:08:06.886" v="4390" actId="164"/>
          <ac:grpSpMkLst>
            <pc:docMk/>
            <pc:sldMk cId="3181686580" sldId="317"/>
            <ac:grpSpMk id="14" creationId="{60FE416F-5D12-46F1-A2BB-400B208AA69F}"/>
          </ac:grpSpMkLst>
        </pc:grpChg>
      </pc:sldChg>
      <pc:sldChg chg="addSp modSp new mod modAnim">
        <pc:chgData name="Solal Pirelli" userId="584f3c02d4d36311" providerId="LiveId" clId="{8AA031DE-87DF-4C27-BC24-11BF939FEC28}" dt="2022-11-06T14:09:13.566" v="4398"/>
        <pc:sldMkLst>
          <pc:docMk/>
          <pc:sldMk cId="2504297376" sldId="318"/>
        </pc:sldMkLst>
        <pc:spChg chg="mod">
          <ac:chgData name="Solal Pirelli" userId="584f3c02d4d36311" providerId="LiveId" clId="{8AA031DE-87DF-4C27-BC24-11BF939FEC28}" dt="2022-11-06T14:09:13.566" v="4398"/>
          <ac:spMkLst>
            <pc:docMk/>
            <pc:sldMk cId="2504297376" sldId="318"/>
            <ac:spMk id="3" creationId="{5F3B95CE-204D-4592-AF40-70563527466E}"/>
          </ac:spMkLst>
        </pc:spChg>
        <pc:spChg chg="add mod">
          <ac:chgData name="Solal Pirelli" userId="584f3c02d4d36311" providerId="LiveId" clId="{8AA031DE-87DF-4C27-BC24-11BF939FEC28}" dt="2022-11-06T14:08:39.869" v="4394"/>
          <ac:spMkLst>
            <pc:docMk/>
            <pc:sldMk cId="2504297376" sldId="318"/>
            <ac:spMk id="5" creationId="{D9AEA4B5-BD35-49C1-AAA5-F2BBD874869A}"/>
          </ac:spMkLst>
        </pc:spChg>
        <pc:spChg chg="add mod">
          <ac:chgData name="Solal Pirelli" userId="584f3c02d4d36311" providerId="LiveId" clId="{8AA031DE-87DF-4C27-BC24-11BF939FEC28}" dt="2022-11-06T14:08:39.869" v="4394"/>
          <ac:spMkLst>
            <pc:docMk/>
            <pc:sldMk cId="2504297376" sldId="318"/>
            <ac:spMk id="6" creationId="{A828C6ED-4059-4C11-9193-EF2BFD4BEDEA}"/>
          </ac:spMkLst>
        </pc:spChg>
        <pc:picChg chg="add mod">
          <ac:chgData name="Solal Pirelli" userId="584f3c02d4d36311" providerId="LiveId" clId="{8AA031DE-87DF-4C27-BC24-11BF939FEC28}" dt="2022-11-06T14:08:39.869" v="4394"/>
          <ac:picMkLst>
            <pc:docMk/>
            <pc:sldMk cId="2504297376" sldId="318"/>
            <ac:picMk id="4" creationId="{5E477F14-65F6-4144-8802-DAB3268810EB}"/>
          </ac:picMkLst>
        </pc:picChg>
        <pc:picChg chg="add mod">
          <ac:chgData name="Solal Pirelli" userId="584f3c02d4d36311" providerId="LiveId" clId="{8AA031DE-87DF-4C27-BC24-11BF939FEC28}" dt="2022-11-06T14:08:47.984" v="4397" actId="1076"/>
          <ac:picMkLst>
            <pc:docMk/>
            <pc:sldMk cId="2504297376" sldId="318"/>
            <ac:picMk id="7" creationId="{2D08B11F-3E7F-4854-A88F-D6E4D0924A71}"/>
          </ac:picMkLst>
        </pc:picChg>
      </pc:sldChg>
      <pc:sldChg chg="delSp modSp new mod">
        <pc:chgData name="Solal Pirelli" userId="584f3c02d4d36311" providerId="LiveId" clId="{8AA031DE-87DF-4C27-BC24-11BF939FEC28}" dt="2022-11-08T16:17:02.138" v="13280" actId="20577"/>
        <pc:sldMkLst>
          <pc:docMk/>
          <pc:sldMk cId="2263166025" sldId="319"/>
        </pc:sldMkLst>
        <pc:spChg chg="mod">
          <ac:chgData name="Solal Pirelli" userId="584f3c02d4d36311" providerId="LiveId" clId="{8AA031DE-87DF-4C27-BC24-11BF939FEC28}" dt="2022-11-06T14:10:46.025" v="4517" actId="20577"/>
          <ac:spMkLst>
            <pc:docMk/>
            <pc:sldMk cId="2263166025" sldId="319"/>
            <ac:spMk id="2" creationId="{EA5DF86F-199B-4192-9DE4-AD50A84914AB}"/>
          </ac:spMkLst>
        </pc:spChg>
        <pc:spChg chg="mod">
          <ac:chgData name="Solal Pirelli" userId="584f3c02d4d36311" providerId="LiveId" clId="{8AA031DE-87DF-4C27-BC24-11BF939FEC28}" dt="2022-11-08T16:17:02.138" v="13280" actId="20577"/>
          <ac:spMkLst>
            <pc:docMk/>
            <pc:sldMk cId="2263166025" sldId="319"/>
            <ac:spMk id="3" creationId="{6F3A0AAE-BBF2-4D81-AB61-F9D60297F686}"/>
          </ac:spMkLst>
        </pc:spChg>
        <pc:spChg chg="del">
          <ac:chgData name="Solal Pirelli" userId="584f3c02d4d36311" providerId="LiveId" clId="{8AA031DE-87DF-4C27-BC24-11BF939FEC28}" dt="2022-11-06T14:11:11.005" v="4578" actId="478"/>
          <ac:spMkLst>
            <pc:docMk/>
            <pc:sldMk cId="2263166025" sldId="319"/>
            <ac:spMk id="5" creationId="{01CD4BF0-3CDE-4079-AB24-FEBF350FE317}"/>
          </ac:spMkLst>
        </pc:spChg>
      </pc:sldChg>
      <pc:sldChg chg="delSp modSp new mod">
        <pc:chgData name="Solal Pirelli" userId="584f3c02d4d36311" providerId="LiveId" clId="{8AA031DE-87DF-4C27-BC24-11BF939FEC28}" dt="2022-11-06T14:11:32.578" v="4638" actId="478"/>
        <pc:sldMkLst>
          <pc:docMk/>
          <pc:sldMk cId="3094649344" sldId="320"/>
        </pc:sldMkLst>
        <pc:spChg chg="mod">
          <ac:chgData name="Solal Pirelli" userId="584f3c02d4d36311" providerId="LiveId" clId="{8AA031DE-87DF-4C27-BC24-11BF939FEC28}" dt="2022-11-06T14:11:21.002" v="4589" actId="20577"/>
          <ac:spMkLst>
            <pc:docMk/>
            <pc:sldMk cId="3094649344" sldId="320"/>
            <ac:spMk id="2" creationId="{2E2850BA-25BD-44A8-A6AB-6F91E0AB5877}"/>
          </ac:spMkLst>
        </pc:spChg>
        <pc:spChg chg="mod">
          <ac:chgData name="Solal Pirelli" userId="584f3c02d4d36311" providerId="LiveId" clId="{8AA031DE-87DF-4C27-BC24-11BF939FEC28}" dt="2022-11-06T14:11:30.570" v="4637" actId="20577"/>
          <ac:spMkLst>
            <pc:docMk/>
            <pc:sldMk cId="3094649344" sldId="320"/>
            <ac:spMk id="3" creationId="{C5E196C2-2E0B-4CF9-889F-101E66673D37}"/>
          </ac:spMkLst>
        </pc:spChg>
        <pc:spChg chg="del">
          <ac:chgData name="Solal Pirelli" userId="584f3c02d4d36311" providerId="LiveId" clId="{8AA031DE-87DF-4C27-BC24-11BF939FEC28}" dt="2022-11-06T14:11:32.578" v="4638" actId="478"/>
          <ac:spMkLst>
            <pc:docMk/>
            <pc:sldMk cId="3094649344" sldId="320"/>
            <ac:spMk id="5" creationId="{70261EC5-E19A-4E1C-ABE0-9AEBB10B0EA7}"/>
          </ac:spMkLst>
        </pc:spChg>
      </pc:sldChg>
      <pc:sldChg chg="addSp delSp modSp new mod">
        <pc:chgData name="Solal Pirelli" userId="584f3c02d4d36311" providerId="LiveId" clId="{8AA031DE-87DF-4C27-BC24-11BF939FEC28}" dt="2022-11-06T14:13:57.612" v="4643"/>
        <pc:sldMkLst>
          <pc:docMk/>
          <pc:sldMk cId="3436123319" sldId="321"/>
        </pc:sldMkLst>
        <pc:spChg chg="mod">
          <ac:chgData name="Solal Pirelli" userId="584f3c02d4d36311" providerId="LiveId" clId="{8AA031DE-87DF-4C27-BC24-11BF939FEC28}" dt="2022-11-06T14:13:57.612" v="4643"/>
          <ac:spMkLst>
            <pc:docMk/>
            <pc:sldMk cId="3436123319" sldId="321"/>
            <ac:spMk id="3" creationId="{B4BC12A1-616B-4315-AA26-E25E6B3FD6E3}"/>
          </ac:spMkLst>
        </pc:spChg>
        <pc:picChg chg="add del mod">
          <ac:chgData name="Solal Pirelli" userId="584f3c02d4d36311" providerId="LiveId" clId="{8AA031DE-87DF-4C27-BC24-11BF939FEC28}" dt="2022-11-06T14:13:49.769" v="4641" actId="478"/>
          <ac:picMkLst>
            <pc:docMk/>
            <pc:sldMk cId="3436123319" sldId="321"/>
            <ac:picMk id="4" creationId="{181EB843-699E-4E71-A2C7-4272A56986B1}"/>
          </ac:picMkLst>
        </pc:picChg>
        <pc:picChg chg="add">
          <ac:chgData name="Solal Pirelli" userId="584f3c02d4d36311" providerId="LiveId" clId="{8AA031DE-87DF-4C27-BC24-11BF939FEC28}" dt="2022-11-06T14:13:50.449" v="4642" actId="22"/>
          <ac:picMkLst>
            <pc:docMk/>
            <pc:sldMk cId="3436123319" sldId="321"/>
            <ac:picMk id="6" creationId="{CA50233B-3C2E-4C93-9EA1-22E7A70E63AB}"/>
          </ac:picMkLst>
        </pc:picChg>
      </pc:sldChg>
      <pc:sldChg chg="addSp modSp new mod ord">
        <pc:chgData name="Solal Pirelli" userId="584f3c02d4d36311" providerId="LiveId" clId="{8AA031DE-87DF-4C27-BC24-11BF939FEC28}" dt="2022-11-06T15:58:02.843" v="10808"/>
        <pc:sldMkLst>
          <pc:docMk/>
          <pc:sldMk cId="1272704106" sldId="322"/>
        </pc:sldMkLst>
        <pc:spChg chg="mod">
          <ac:chgData name="Solal Pirelli" userId="584f3c02d4d36311" providerId="LiveId" clId="{8AA031DE-87DF-4C27-BC24-11BF939FEC28}" dt="2022-11-06T14:14:20.500" v="4677" actId="20577"/>
          <ac:spMkLst>
            <pc:docMk/>
            <pc:sldMk cId="1272704106" sldId="322"/>
            <ac:spMk id="3" creationId="{BFE007CC-7B19-48F9-BEF5-F0CDABEC6DB9}"/>
          </ac:spMkLst>
        </pc:spChg>
        <pc:picChg chg="add mod">
          <ac:chgData name="Solal Pirelli" userId="584f3c02d4d36311" providerId="LiveId" clId="{8AA031DE-87DF-4C27-BC24-11BF939FEC28}" dt="2022-11-06T14:14:14.466" v="4645"/>
          <ac:picMkLst>
            <pc:docMk/>
            <pc:sldMk cId="1272704106" sldId="322"/>
            <ac:picMk id="4" creationId="{8A9851A2-C7C1-4B16-9746-DBFF8F81C50F}"/>
          </ac:picMkLst>
        </pc:picChg>
      </pc:sldChg>
      <pc:sldChg chg="delSp modSp new mod">
        <pc:chgData name="Solal Pirelli" userId="584f3c02d4d36311" providerId="LiveId" clId="{8AA031DE-87DF-4C27-BC24-11BF939FEC28}" dt="2022-11-06T14:25:40.189" v="5968" actId="6549"/>
        <pc:sldMkLst>
          <pc:docMk/>
          <pc:sldMk cId="2195470745" sldId="323"/>
        </pc:sldMkLst>
        <pc:spChg chg="mod">
          <ac:chgData name="Solal Pirelli" userId="584f3c02d4d36311" providerId="LiveId" clId="{8AA031DE-87DF-4C27-BC24-11BF939FEC28}" dt="2022-11-06T14:14:44.901" v="4714" actId="313"/>
          <ac:spMkLst>
            <pc:docMk/>
            <pc:sldMk cId="2195470745" sldId="323"/>
            <ac:spMk id="2" creationId="{640A87C8-17C7-4CD9-BE4D-C3532212815D}"/>
          </ac:spMkLst>
        </pc:spChg>
        <pc:spChg chg="mod">
          <ac:chgData name="Solal Pirelli" userId="584f3c02d4d36311" providerId="LiveId" clId="{8AA031DE-87DF-4C27-BC24-11BF939FEC28}" dt="2022-11-06T14:25:40.189" v="5968" actId="6549"/>
          <ac:spMkLst>
            <pc:docMk/>
            <pc:sldMk cId="2195470745" sldId="323"/>
            <ac:spMk id="3" creationId="{8999EBF3-8356-40B2-B68D-23D820813731}"/>
          </ac:spMkLst>
        </pc:spChg>
        <pc:spChg chg="del">
          <ac:chgData name="Solal Pirelli" userId="584f3c02d4d36311" providerId="LiveId" clId="{8AA031DE-87DF-4C27-BC24-11BF939FEC28}" dt="2022-11-06T14:14:59.180" v="4766" actId="478"/>
          <ac:spMkLst>
            <pc:docMk/>
            <pc:sldMk cId="2195470745" sldId="323"/>
            <ac:spMk id="5" creationId="{B0A2633E-15DD-4F20-B3CE-AD7C9EF47370}"/>
          </ac:spMkLst>
        </pc:spChg>
      </pc:sldChg>
      <pc:sldChg chg="delSp modSp new mod">
        <pc:chgData name="Solal Pirelli" userId="584f3c02d4d36311" providerId="LiveId" clId="{8AA031DE-87DF-4C27-BC24-11BF939FEC28}" dt="2022-11-06T14:19:09.737" v="5491" actId="5793"/>
        <pc:sldMkLst>
          <pc:docMk/>
          <pc:sldMk cId="4160447916" sldId="324"/>
        </pc:sldMkLst>
        <pc:spChg chg="mod">
          <ac:chgData name="Solal Pirelli" userId="584f3c02d4d36311" providerId="LiveId" clId="{8AA031DE-87DF-4C27-BC24-11BF939FEC28}" dt="2022-11-06T14:15:10.516" v="4774" actId="20577"/>
          <ac:spMkLst>
            <pc:docMk/>
            <pc:sldMk cId="4160447916" sldId="324"/>
            <ac:spMk id="2" creationId="{B4750D99-89DA-4C0F-8585-DE307EA47D49}"/>
          </ac:spMkLst>
        </pc:spChg>
        <pc:spChg chg="mod">
          <ac:chgData name="Solal Pirelli" userId="584f3c02d4d36311" providerId="LiveId" clId="{8AA031DE-87DF-4C27-BC24-11BF939FEC28}" dt="2022-11-06T14:19:09.737" v="5491" actId="5793"/>
          <ac:spMkLst>
            <pc:docMk/>
            <pc:sldMk cId="4160447916" sldId="324"/>
            <ac:spMk id="3" creationId="{1F6FF019-39AA-48A2-B3A3-B1188A7B1686}"/>
          </ac:spMkLst>
        </pc:spChg>
        <pc:spChg chg="del">
          <ac:chgData name="Solal Pirelli" userId="584f3c02d4d36311" providerId="LiveId" clId="{8AA031DE-87DF-4C27-BC24-11BF939FEC28}" dt="2022-11-06T14:15:16.217" v="4797" actId="478"/>
          <ac:spMkLst>
            <pc:docMk/>
            <pc:sldMk cId="4160447916" sldId="324"/>
            <ac:spMk id="5" creationId="{4117B6E3-6565-4416-976C-72F21B06E675}"/>
          </ac:spMkLst>
        </pc:spChg>
      </pc:sldChg>
      <pc:sldChg chg="addSp delSp modSp new mod">
        <pc:chgData name="Solal Pirelli" userId="584f3c02d4d36311" providerId="LiveId" clId="{8AA031DE-87DF-4C27-BC24-11BF939FEC28}" dt="2022-11-08T16:22:17.851" v="13283" actId="20577"/>
        <pc:sldMkLst>
          <pc:docMk/>
          <pc:sldMk cId="3905067125" sldId="325"/>
        </pc:sldMkLst>
        <pc:spChg chg="del mod">
          <ac:chgData name="Solal Pirelli" userId="584f3c02d4d36311" providerId="LiveId" clId="{8AA031DE-87DF-4C27-BC24-11BF939FEC28}" dt="2022-11-06T14:19:42.891" v="5588" actId="478"/>
          <ac:spMkLst>
            <pc:docMk/>
            <pc:sldMk cId="3905067125" sldId="325"/>
            <ac:spMk id="2" creationId="{9A957FC8-E7B7-4A4E-BEF2-1198EE947A53}"/>
          </ac:spMkLst>
        </pc:spChg>
        <pc:spChg chg="mod">
          <ac:chgData name="Solal Pirelli" userId="584f3c02d4d36311" providerId="LiveId" clId="{8AA031DE-87DF-4C27-BC24-11BF939FEC28}" dt="2022-11-08T16:22:17.851" v="13283" actId="20577"/>
          <ac:spMkLst>
            <pc:docMk/>
            <pc:sldMk cId="3905067125" sldId="325"/>
            <ac:spMk id="3" creationId="{079AE3B9-DEB9-49CD-BA2C-293198131540}"/>
          </ac:spMkLst>
        </pc:spChg>
        <pc:spChg chg="del">
          <ac:chgData name="Solal Pirelli" userId="584f3c02d4d36311" providerId="LiveId" clId="{8AA031DE-87DF-4C27-BC24-11BF939FEC28}" dt="2022-11-06T14:17:55.329" v="5359" actId="478"/>
          <ac:spMkLst>
            <pc:docMk/>
            <pc:sldMk cId="3905067125" sldId="325"/>
            <ac:spMk id="5" creationId="{274AAE9C-22AF-4066-867F-F1D6E09ED53A}"/>
          </ac:spMkLst>
        </pc:spChg>
        <pc:spChg chg="add del mod">
          <ac:chgData name="Solal Pirelli" userId="584f3c02d4d36311" providerId="LiveId" clId="{8AA031DE-87DF-4C27-BC24-11BF939FEC28}" dt="2022-11-06T14:19:45.188" v="5589" actId="478"/>
          <ac:spMkLst>
            <pc:docMk/>
            <pc:sldMk cId="3905067125" sldId="325"/>
            <ac:spMk id="7" creationId="{4D7F5E82-FF81-452C-9EEC-0C6ECAF8E2E2}"/>
          </ac:spMkLst>
        </pc:spChg>
      </pc:sldChg>
      <pc:sldChg chg="delSp modSp new mod">
        <pc:chgData name="Solal Pirelli" userId="584f3c02d4d36311" providerId="LiveId" clId="{8AA031DE-87DF-4C27-BC24-11BF939FEC28}" dt="2022-11-06T14:19:35.468" v="5585" actId="478"/>
        <pc:sldMkLst>
          <pc:docMk/>
          <pc:sldMk cId="1974253323" sldId="326"/>
        </pc:sldMkLst>
        <pc:spChg chg="mod">
          <ac:chgData name="Solal Pirelli" userId="584f3c02d4d36311" providerId="LiveId" clId="{8AA031DE-87DF-4C27-BC24-11BF939FEC28}" dt="2022-11-06T14:18:01.355" v="5368" actId="20577"/>
          <ac:spMkLst>
            <pc:docMk/>
            <pc:sldMk cId="1974253323" sldId="326"/>
            <ac:spMk id="2" creationId="{16BB790F-B74D-4F02-9A8C-45475847BFF7}"/>
          </ac:spMkLst>
        </pc:spChg>
        <pc:spChg chg="mod">
          <ac:chgData name="Solal Pirelli" userId="584f3c02d4d36311" providerId="LiveId" clId="{8AA031DE-87DF-4C27-BC24-11BF939FEC28}" dt="2022-11-06T14:19:32.882" v="5584" actId="5793"/>
          <ac:spMkLst>
            <pc:docMk/>
            <pc:sldMk cId="1974253323" sldId="326"/>
            <ac:spMk id="3" creationId="{420FFC31-D271-40B0-9799-A5283469E444}"/>
          </ac:spMkLst>
        </pc:spChg>
        <pc:spChg chg="del">
          <ac:chgData name="Solal Pirelli" userId="584f3c02d4d36311" providerId="LiveId" clId="{8AA031DE-87DF-4C27-BC24-11BF939FEC28}" dt="2022-11-06T14:19:35.468" v="5585" actId="478"/>
          <ac:spMkLst>
            <pc:docMk/>
            <pc:sldMk cId="1974253323" sldId="326"/>
            <ac:spMk id="5" creationId="{6B217569-1233-489B-9080-D1446A49BAD2}"/>
          </ac:spMkLst>
        </pc:spChg>
      </pc:sldChg>
      <pc:sldChg chg="delSp modSp new mod">
        <pc:chgData name="Solal Pirelli" userId="584f3c02d4d36311" providerId="LiveId" clId="{8AA031DE-87DF-4C27-BC24-11BF939FEC28}" dt="2022-11-06T14:20:18.094" v="5730" actId="313"/>
        <pc:sldMkLst>
          <pc:docMk/>
          <pc:sldMk cId="1531133469" sldId="327"/>
        </pc:sldMkLst>
        <pc:spChg chg="del">
          <ac:chgData name="Solal Pirelli" userId="584f3c02d4d36311" providerId="LiveId" clId="{8AA031DE-87DF-4C27-BC24-11BF939FEC28}" dt="2022-11-06T14:19:50.233" v="5591" actId="478"/>
          <ac:spMkLst>
            <pc:docMk/>
            <pc:sldMk cId="1531133469" sldId="327"/>
            <ac:spMk id="2" creationId="{EEA63A23-E785-455A-BA72-FE6FE787A6F0}"/>
          </ac:spMkLst>
        </pc:spChg>
        <pc:spChg chg="mod">
          <ac:chgData name="Solal Pirelli" userId="584f3c02d4d36311" providerId="LiveId" clId="{8AA031DE-87DF-4C27-BC24-11BF939FEC28}" dt="2022-11-06T14:20:18.094" v="5730" actId="313"/>
          <ac:spMkLst>
            <pc:docMk/>
            <pc:sldMk cId="1531133469" sldId="327"/>
            <ac:spMk id="3" creationId="{E106D899-D99C-4FFE-8E4F-C596B7F1F09C}"/>
          </ac:spMkLst>
        </pc:spChg>
        <pc:spChg chg="del">
          <ac:chgData name="Solal Pirelli" userId="584f3c02d4d36311" providerId="LiveId" clId="{8AA031DE-87DF-4C27-BC24-11BF939FEC28}" dt="2022-11-06T14:19:47.874" v="5590" actId="478"/>
          <ac:spMkLst>
            <pc:docMk/>
            <pc:sldMk cId="1531133469" sldId="327"/>
            <ac:spMk id="5" creationId="{37723928-397D-48A6-B6ED-6BA433097B62}"/>
          </ac:spMkLst>
        </pc:spChg>
      </pc:sldChg>
      <pc:sldChg chg="delSp modSp new mod">
        <pc:chgData name="Solal Pirelli" userId="584f3c02d4d36311" providerId="LiveId" clId="{8AA031DE-87DF-4C27-BC24-11BF939FEC28}" dt="2022-11-06T14:20:54.605" v="5814" actId="478"/>
        <pc:sldMkLst>
          <pc:docMk/>
          <pc:sldMk cId="1286419441" sldId="328"/>
        </pc:sldMkLst>
        <pc:spChg chg="mod">
          <ac:chgData name="Solal Pirelli" userId="584f3c02d4d36311" providerId="LiveId" clId="{8AA031DE-87DF-4C27-BC24-11BF939FEC28}" dt="2022-11-06T14:20:28.458" v="5743" actId="20577"/>
          <ac:spMkLst>
            <pc:docMk/>
            <pc:sldMk cId="1286419441" sldId="328"/>
            <ac:spMk id="2" creationId="{637BA92F-A6F6-4FD6-87F9-CA95735A2039}"/>
          </ac:spMkLst>
        </pc:spChg>
        <pc:spChg chg="mod">
          <ac:chgData name="Solal Pirelli" userId="584f3c02d4d36311" providerId="LiveId" clId="{8AA031DE-87DF-4C27-BC24-11BF939FEC28}" dt="2022-11-06T14:20:52.727" v="5813" actId="5793"/>
          <ac:spMkLst>
            <pc:docMk/>
            <pc:sldMk cId="1286419441" sldId="328"/>
            <ac:spMk id="3" creationId="{DC939FE1-083E-48A6-BAC3-2C0460950DF7}"/>
          </ac:spMkLst>
        </pc:spChg>
        <pc:spChg chg="del">
          <ac:chgData name="Solal Pirelli" userId="584f3c02d4d36311" providerId="LiveId" clId="{8AA031DE-87DF-4C27-BC24-11BF939FEC28}" dt="2022-11-06T14:20:54.605" v="5814" actId="478"/>
          <ac:spMkLst>
            <pc:docMk/>
            <pc:sldMk cId="1286419441" sldId="328"/>
            <ac:spMk id="5" creationId="{2EECBB91-231F-4BC4-9FAD-878CC25ED21D}"/>
          </ac:spMkLst>
        </pc:spChg>
      </pc:sldChg>
      <pc:sldChg chg="delSp modSp new mod">
        <pc:chgData name="Solal Pirelli" userId="584f3c02d4d36311" providerId="LiveId" clId="{8AA031DE-87DF-4C27-BC24-11BF939FEC28}" dt="2022-11-06T14:21:55.468" v="5950" actId="313"/>
        <pc:sldMkLst>
          <pc:docMk/>
          <pc:sldMk cId="3178428504" sldId="329"/>
        </pc:sldMkLst>
        <pc:spChg chg="del">
          <ac:chgData name="Solal Pirelli" userId="584f3c02d4d36311" providerId="LiveId" clId="{8AA031DE-87DF-4C27-BC24-11BF939FEC28}" dt="2022-11-06T14:20:58.804" v="5818" actId="478"/>
          <ac:spMkLst>
            <pc:docMk/>
            <pc:sldMk cId="3178428504" sldId="329"/>
            <ac:spMk id="2" creationId="{32EDE46D-A687-45DD-9708-784C548817C3}"/>
          </ac:spMkLst>
        </pc:spChg>
        <pc:spChg chg="mod">
          <ac:chgData name="Solal Pirelli" userId="584f3c02d4d36311" providerId="LiveId" clId="{8AA031DE-87DF-4C27-BC24-11BF939FEC28}" dt="2022-11-06T14:21:55.468" v="5950" actId="313"/>
          <ac:spMkLst>
            <pc:docMk/>
            <pc:sldMk cId="3178428504" sldId="329"/>
            <ac:spMk id="3" creationId="{C1D94E9C-8E8C-447B-A457-E921FEB7549C}"/>
          </ac:spMkLst>
        </pc:spChg>
        <pc:spChg chg="del mod">
          <ac:chgData name="Solal Pirelli" userId="584f3c02d4d36311" providerId="LiveId" clId="{8AA031DE-87DF-4C27-BC24-11BF939FEC28}" dt="2022-11-06T14:20:57.742" v="5817" actId="478"/>
          <ac:spMkLst>
            <pc:docMk/>
            <pc:sldMk cId="3178428504" sldId="329"/>
            <ac:spMk id="5" creationId="{AF044557-3C15-4799-BFA3-00BB2D80056B}"/>
          </ac:spMkLst>
        </pc:spChg>
      </pc:sldChg>
      <pc:sldChg chg="addSp delSp modSp new mod">
        <pc:chgData name="Solal Pirelli" userId="584f3c02d4d36311" providerId="LiveId" clId="{8AA031DE-87DF-4C27-BC24-11BF939FEC28}" dt="2022-11-06T14:25:22.132" v="5961" actId="732"/>
        <pc:sldMkLst>
          <pc:docMk/>
          <pc:sldMk cId="1959261688" sldId="330"/>
        </pc:sldMkLst>
        <pc:spChg chg="mod">
          <ac:chgData name="Solal Pirelli" userId="584f3c02d4d36311" providerId="LiveId" clId="{8AA031DE-87DF-4C27-BC24-11BF939FEC28}" dt="2022-11-06T14:22:45.688" v="5955"/>
          <ac:spMkLst>
            <pc:docMk/>
            <pc:sldMk cId="1959261688" sldId="330"/>
            <ac:spMk id="3" creationId="{A15EB99E-FE47-4BB7-8984-F0F954941DB5}"/>
          </ac:spMkLst>
        </pc:spChg>
        <pc:picChg chg="add del mod ord">
          <ac:chgData name="Solal Pirelli" userId="584f3c02d4d36311" providerId="LiveId" clId="{8AA031DE-87DF-4C27-BC24-11BF939FEC28}" dt="2022-11-06T14:22:54.930" v="5958" actId="478"/>
          <ac:picMkLst>
            <pc:docMk/>
            <pc:sldMk cId="1959261688" sldId="330"/>
            <ac:picMk id="4" creationId="{7F469A04-0999-4BBC-8B3A-F3DF24DDC1A0}"/>
          </ac:picMkLst>
        </pc:picChg>
        <pc:picChg chg="add mod modCrop">
          <ac:chgData name="Solal Pirelli" userId="584f3c02d4d36311" providerId="LiveId" clId="{8AA031DE-87DF-4C27-BC24-11BF939FEC28}" dt="2022-11-06T14:25:22.132" v="5961" actId="732"/>
          <ac:picMkLst>
            <pc:docMk/>
            <pc:sldMk cId="1959261688" sldId="330"/>
            <ac:picMk id="6" creationId="{E19DF5AB-A9C6-487B-B584-6AFBFD6853B2}"/>
          </ac:picMkLst>
        </pc:picChg>
      </pc:sldChg>
      <pc:sldChg chg="delSp modSp new mod">
        <pc:chgData name="Solal Pirelli" userId="584f3c02d4d36311" providerId="LiveId" clId="{8AA031DE-87DF-4C27-BC24-11BF939FEC28}" dt="2022-11-06T14:26:24.838" v="6118" actId="478"/>
        <pc:sldMkLst>
          <pc:docMk/>
          <pc:sldMk cId="827464401" sldId="331"/>
        </pc:sldMkLst>
        <pc:spChg chg="mod">
          <ac:chgData name="Solal Pirelli" userId="584f3c02d4d36311" providerId="LiveId" clId="{8AA031DE-87DF-4C27-BC24-11BF939FEC28}" dt="2022-11-06T14:25:36.340" v="5966" actId="20577"/>
          <ac:spMkLst>
            <pc:docMk/>
            <pc:sldMk cId="827464401" sldId="331"/>
            <ac:spMk id="2" creationId="{ACAC5167-7BF8-4E4A-A01B-36AED4C3B2B3}"/>
          </ac:spMkLst>
        </pc:spChg>
        <pc:spChg chg="mod">
          <ac:chgData name="Solal Pirelli" userId="584f3c02d4d36311" providerId="LiveId" clId="{8AA031DE-87DF-4C27-BC24-11BF939FEC28}" dt="2022-11-06T14:26:23.082" v="6117" actId="115"/>
          <ac:spMkLst>
            <pc:docMk/>
            <pc:sldMk cId="827464401" sldId="331"/>
            <ac:spMk id="3" creationId="{99F0BAF2-9413-40A9-AA53-142619B30119}"/>
          </ac:spMkLst>
        </pc:spChg>
        <pc:spChg chg="del">
          <ac:chgData name="Solal Pirelli" userId="584f3c02d4d36311" providerId="LiveId" clId="{8AA031DE-87DF-4C27-BC24-11BF939FEC28}" dt="2022-11-06T14:26:24.838" v="6118" actId="478"/>
          <ac:spMkLst>
            <pc:docMk/>
            <pc:sldMk cId="827464401" sldId="331"/>
            <ac:spMk id="5" creationId="{8585E9B4-4182-43FD-AE7C-56978E0FC329}"/>
          </ac:spMkLst>
        </pc:spChg>
      </pc:sldChg>
      <pc:sldChg chg="modSp new mod ord">
        <pc:chgData name="Solal Pirelli" userId="584f3c02d4d36311" providerId="LiveId" clId="{8AA031DE-87DF-4C27-BC24-11BF939FEC28}" dt="2022-11-08T16:03:21.409" v="13240"/>
        <pc:sldMkLst>
          <pc:docMk/>
          <pc:sldMk cId="856318157" sldId="332"/>
        </pc:sldMkLst>
        <pc:spChg chg="mod">
          <ac:chgData name="Solal Pirelli" userId="584f3c02d4d36311" providerId="LiveId" clId="{8AA031DE-87DF-4C27-BC24-11BF939FEC28}" dt="2022-11-06T14:26:44.649" v="6154" actId="20577"/>
          <ac:spMkLst>
            <pc:docMk/>
            <pc:sldMk cId="856318157" sldId="332"/>
            <ac:spMk id="2" creationId="{D3D06B56-EDC1-4D71-B1CB-4FD07F7B7FBF}"/>
          </ac:spMkLst>
        </pc:spChg>
      </pc:sldChg>
      <pc:sldChg chg="delSp modSp new mod ord">
        <pc:chgData name="Solal Pirelli" userId="584f3c02d4d36311" providerId="LiveId" clId="{8AA031DE-87DF-4C27-BC24-11BF939FEC28}" dt="2022-11-08T16:03:21.409" v="13240"/>
        <pc:sldMkLst>
          <pc:docMk/>
          <pc:sldMk cId="3051138612" sldId="333"/>
        </pc:sldMkLst>
        <pc:spChg chg="mod">
          <ac:chgData name="Solal Pirelli" userId="584f3c02d4d36311" providerId="LiveId" clId="{8AA031DE-87DF-4C27-BC24-11BF939FEC28}" dt="2022-11-06T14:27:43.792" v="6170" actId="313"/>
          <ac:spMkLst>
            <pc:docMk/>
            <pc:sldMk cId="3051138612" sldId="333"/>
            <ac:spMk id="2" creationId="{14685370-9D45-4E38-914D-BB8BF997F8BA}"/>
          </ac:spMkLst>
        </pc:spChg>
        <pc:spChg chg="mod">
          <ac:chgData name="Solal Pirelli" userId="584f3c02d4d36311" providerId="LiveId" clId="{8AA031DE-87DF-4C27-BC24-11BF939FEC28}" dt="2022-11-06T14:28:30.094" v="6296" actId="20577"/>
          <ac:spMkLst>
            <pc:docMk/>
            <pc:sldMk cId="3051138612" sldId="333"/>
            <ac:spMk id="3" creationId="{89DF63C9-F292-405D-B891-BE90D56EF4E0}"/>
          </ac:spMkLst>
        </pc:spChg>
        <pc:spChg chg="del">
          <ac:chgData name="Solal Pirelli" userId="584f3c02d4d36311" providerId="LiveId" clId="{8AA031DE-87DF-4C27-BC24-11BF939FEC28}" dt="2022-11-06T14:28:34.145" v="6297" actId="478"/>
          <ac:spMkLst>
            <pc:docMk/>
            <pc:sldMk cId="3051138612" sldId="333"/>
            <ac:spMk id="5" creationId="{17462EAF-8BA7-4FF3-8FF1-8BE13C7D5D3F}"/>
          </ac:spMkLst>
        </pc:spChg>
      </pc:sldChg>
      <pc:sldChg chg="addSp modSp new mod ord">
        <pc:chgData name="Solal Pirelli" userId="584f3c02d4d36311" providerId="LiveId" clId="{8AA031DE-87DF-4C27-BC24-11BF939FEC28}" dt="2022-11-08T16:03:21.409" v="13240"/>
        <pc:sldMkLst>
          <pc:docMk/>
          <pc:sldMk cId="894079692" sldId="334"/>
        </pc:sldMkLst>
        <pc:spChg chg="mod">
          <ac:chgData name="Solal Pirelli" userId="584f3c02d4d36311" providerId="LiveId" clId="{8AA031DE-87DF-4C27-BC24-11BF939FEC28}" dt="2022-11-06T14:29:20.442" v="6313" actId="20577"/>
          <ac:spMkLst>
            <pc:docMk/>
            <pc:sldMk cId="894079692" sldId="334"/>
            <ac:spMk id="2" creationId="{D78D14D3-C790-4DDB-BF6C-02A3E72EEF56}"/>
          </ac:spMkLst>
        </pc:spChg>
        <pc:spChg chg="mod">
          <ac:chgData name="Solal Pirelli" userId="584f3c02d4d36311" providerId="LiveId" clId="{8AA031DE-87DF-4C27-BC24-11BF939FEC28}" dt="2022-11-06T14:29:27.941" v="6340" actId="313"/>
          <ac:spMkLst>
            <pc:docMk/>
            <pc:sldMk cId="894079692" sldId="334"/>
            <ac:spMk id="3" creationId="{59FDC414-3504-4BC7-9C50-5925E3E447B5}"/>
          </ac:spMkLst>
        </pc:spChg>
        <pc:spChg chg="mod">
          <ac:chgData name="Solal Pirelli" userId="584f3c02d4d36311" providerId="LiveId" clId="{8AA031DE-87DF-4C27-BC24-11BF939FEC28}" dt="2022-11-06T14:29:46.495" v="6395" actId="20577"/>
          <ac:spMkLst>
            <pc:docMk/>
            <pc:sldMk cId="894079692" sldId="334"/>
            <ac:spMk id="5" creationId="{392EB000-3E04-41FC-91EC-485C66031633}"/>
          </ac:spMkLst>
        </pc:spChg>
        <pc:picChg chg="add mod">
          <ac:chgData name="Solal Pirelli" userId="584f3c02d4d36311" providerId="LiveId" clId="{8AA031DE-87DF-4C27-BC24-11BF939FEC28}" dt="2022-11-06T14:29:29.785" v="6341"/>
          <ac:picMkLst>
            <pc:docMk/>
            <pc:sldMk cId="894079692" sldId="334"/>
            <ac:picMk id="6" creationId="{1A2D7CBE-D662-49CE-BA41-7EA350D135D1}"/>
          </ac:picMkLst>
        </pc:picChg>
      </pc:sldChg>
      <pc:sldChg chg="addSp delSp modSp new mod ord">
        <pc:chgData name="Solal Pirelli" userId="584f3c02d4d36311" providerId="LiveId" clId="{8AA031DE-87DF-4C27-BC24-11BF939FEC28}" dt="2022-11-08T16:03:21.409" v="13240"/>
        <pc:sldMkLst>
          <pc:docMk/>
          <pc:sldMk cId="1318113933" sldId="335"/>
        </pc:sldMkLst>
        <pc:spChg chg="mod">
          <ac:chgData name="Solal Pirelli" userId="584f3c02d4d36311" providerId="LiveId" clId="{8AA031DE-87DF-4C27-BC24-11BF939FEC28}" dt="2022-11-06T14:29:57.026" v="6415" actId="20577"/>
          <ac:spMkLst>
            <pc:docMk/>
            <pc:sldMk cId="1318113933" sldId="335"/>
            <ac:spMk id="2" creationId="{5FB9E509-E569-40E4-A051-FA3BB0B6E5BA}"/>
          </ac:spMkLst>
        </pc:spChg>
        <pc:spChg chg="mod">
          <ac:chgData name="Solal Pirelli" userId="584f3c02d4d36311" providerId="LiveId" clId="{8AA031DE-87DF-4C27-BC24-11BF939FEC28}" dt="2022-11-06T14:30:03.627" v="6438" actId="20577"/>
          <ac:spMkLst>
            <pc:docMk/>
            <pc:sldMk cId="1318113933" sldId="335"/>
            <ac:spMk id="3" creationId="{26824715-9167-491A-A686-FBFB9555E493}"/>
          </ac:spMkLst>
        </pc:spChg>
        <pc:spChg chg="del">
          <ac:chgData name="Solal Pirelli" userId="584f3c02d4d36311" providerId="LiveId" clId="{8AA031DE-87DF-4C27-BC24-11BF939FEC28}" dt="2022-11-06T14:30:10.511" v="6440" actId="478"/>
          <ac:spMkLst>
            <pc:docMk/>
            <pc:sldMk cId="1318113933" sldId="335"/>
            <ac:spMk id="5" creationId="{716B122E-DB18-4C2A-809A-FCA016994F91}"/>
          </ac:spMkLst>
        </pc:spChg>
        <pc:picChg chg="add mod ord">
          <ac:chgData name="Solal Pirelli" userId="584f3c02d4d36311" providerId="LiveId" clId="{8AA031DE-87DF-4C27-BC24-11BF939FEC28}" dt="2022-11-06T14:30:14.055" v="6441" actId="167"/>
          <ac:picMkLst>
            <pc:docMk/>
            <pc:sldMk cId="1318113933" sldId="335"/>
            <ac:picMk id="6" creationId="{F31D7E90-8832-42CA-ADB2-9167B0E8FB13}"/>
          </ac:picMkLst>
        </pc:picChg>
      </pc:sldChg>
      <pc:sldChg chg="delSp modSp new mod ord">
        <pc:chgData name="Solal Pirelli" userId="584f3c02d4d36311" providerId="LiveId" clId="{8AA031DE-87DF-4C27-BC24-11BF939FEC28}" dt="2022-11-08T16:03:21.409" v="13240"/>
        <pc:sldMkLst>
          <pc:docMk/>
          <pc:sldMk cId="3659167817" sldId="336"/>
        </pc:sldMkLst>
        <pc:spChg chg="mod">
          <ac:chgData name="Solal Pirelli" userId="584f3c02d4d36311" providerId="LiveId" clId="{8AA031DE-87DF-4C27-BC24-11BF939FEC28}" dt="2022-11-06T14:30:27.621" v="6460" actId="20577"/>
          <ac:spMkLst>
            <pc:docMk/>
            <pc:sldMk cId="3659167817" sldId="336"/>
            <ac:spMk id="2" creationId="{3CB7F5F5-58A7-45AB-874B-D39EA0739DF1}"/>
          </ac:spMkLst>
        </pc:spChg>
        <pc:spChg chg="mod">
          <ac:chgData name="Solal Pirelli" userId="584f3c02d4d36311" providerId="LiveId" clId="{8AA031DE-87DF-4C27-BC24-11BF939FEC28}" dt="2022-11-06T14:34:22.645" v="6665" actId="20577"/>
          <ac:spMkLst>
            <pc:docMk/>
            <pc:sldMk cId="3659167817" sldId="336"/>
            <ac:spMk id="3" creationId="{4B738FD8-B0AC-4999-89AB-A46E04C9EA3D}"/>
          </ac:spMkLst>
        </pc:spChg>
        <pc:spChg chg="del">
          <ac:chgData name="Solal Pirelli" userId="584f3c02d4d36311" providerId="LiveId" clId="{8AA031DE-87DF-4C27-BC24-11BF939FEC28}" dt="2022-11-06T14:30:41.610" v="6509" actId="478"/>
          <ac:spMkLst>
            <pc:docMk/>
            <pc:sldMk cId="3659167817" sldId="336"/>
            <ac:spMk id="5" creationId="{53570A6E-06BC-4D84-AE2F-9772986E13C1}"/>
          </ac:spMkLst>
        </pc:spChg>
      </pc:sldChg>
      <pc:sldChg chg="addSp delSp modSp new mod ord">
        <pc:chgData name="Solal Pirelli" userId="584f3c02d4d36311" providerId="LiveId" clId="{8AA031DE-87DF-4C27-BC24-11BF939FEC28}" dt="2022-11-08T16:03:21.409" v="13240"/>
        <pc:sldMkLst>
          <pc:docMk/>
          <pc:sldMk cId="3438633146" sldId="337"/>
        </pc:sldMkLst>
        <pc:spChg chg="mod">
          <ac:chgData name="Solal Pirelli" userId="584f3c02d4d36311" providerId="LiveId" clId="{8AA031DE-87DF-4C27-BC24-11BF939FEC28}" dt="2022-11-06T14:30:51.301" v="6527" actId="20577"/>
          <ac:spMkLst>
            <pc:docMk/>
            <pc:sldMk cId="3438633146" sldId="337"/>
            <ac:spMk id="2" creationId="{5EC133C9-6012-4652-B7B6-5D8817910E34}"/>
          </ac:spMkLst>
        </pc:spChg>
        <pc:spChg chg="del">
          <ac:chgData name="Solal Pirelli" userId="584f3c02d4d36311" providerId="LiveId" clId="{8AA031DE-87DF-4C27-BC24-11BF939FEC28}" dt="2022-11-06T14:30:48.779" v="6512" actId="478"/>
          <ac:spMkLst>
            <pc:docMk/>
            <pc:sldMk cId="3438633146" sldId="337"/>
            <ac:spMk id="3" creationId="{DA8621CF-0F53-441F-9017-E407FDD7FB14}"/>
          </ac:spMkLst>
        </pc:spChg>
        <pc:spChg chg="del">
          <ac:chgData name="Solal Pirelli" userId="584f3c02d4d36311" providerId="LiveId" clId="{8AA031DE-87DF-4C27-BC24-11BF939FEC28}" dt="2022-11-06T14:30:53.580" v="6528" actId="478"/>
          <ac:spMkLst>
            <pc:docMk/>
            <pc:sldMk cId="3438633146" sldId="337"/>
            <ac:spMk id="5" creationId="{D3BEECC6-015A-46E7-A585-A89F6CBDA81E}"/>
          </ac:spMkLst>
        </pc:spChg>
        <pc:picChg chg="add mod">
          <ac:chgData name="Solal Pirelli" userId="584f3c02d4d36311" providerId="LiveId" clId="{8AA031DE-87DF-4C27-BC24-11BF939FEC28}" dt="2022-11-06T14:30:47.449" v="6511"/>
          <ac:picMkLst>
            <pc:docMk/>
            <pc:sldMk cId="3438633146" sldId="337"/>
            <ac:picMk id="6" creationId="{6837E1F5-6500-4FAF-B00E-F6F3640DA8C7}"/>
          </ac:picMkLst>
        </pc:picChg>
      </pc:sldChg>
      <pc:sldChg chg="addSp modSp new mod ord">
        <pc:chgData name="Solal Pirelli" userId="584f3c02d4d36311" providerId="LiveId" clId="{8AA031DE-87DF-4C27-BC24-11BF939FEC28}" dt="2022-11-08T16:03:21.409" v="13240"/>
        <pc:sldMkLst>
          <pc:docMk/>
          <pc:sldMk cId="3156628616" sldId="338"/>
        </pc:sldMkLst>
        <pc:spChg chg="mod">
          <ac:chgData name="Solal Pirelli" userId="584f3c02d4d36311" providerId="LiveId" clId="{8AA031DE-87DF-4C27-BC24-11BF939FEC28}" dt="2022-11-06T14:31:26.111" v="6534" actId="20577"/>
          <ac:spMkLst>
            <pc:docMk/>
            <pc:sldMk cId="3156628616" sldId="338"/>
            <ac:spMk id="3" creationId="{76E68731-1399-4DD3-AEBE-AF1C29F7BC49}"/>
          </ac:spMkLst>
        </pc:spChg>
        <pc:picChg chg="add mod">
          <ac:chgData name="Solal Pirelli" userId="584f3c02d4d36311" providerId="LiveId" clId="{8AA031DE-87DF-4C27-BC24-11BF939FEC28}" dt="2022-11-06T14:31:17.923" v="6530"/>
          <ac:picMkLst>
            <pc:docMk/>
            <pc:sldMk cId="3156628616" sldId="338"/>
            <ac:picMk id="4" creationId="{894C59BB-9B41-4E1E-9D4F-E3A06E03E718}"/>
          </ac:picMkLst>
        </pc:picChg>
        <pc:picChg chg="add mod">
          <ac:chgData name="Solal Pirelli" userId="584f3c02d4d36311" providerId="LiveId" clId="{8AA031DE-87DF-4C27-BC24-11BF939FEC28}" dt="2022-11-06T14:31:17.923" v="6530"/>
          <ac:picMkLst>
            <pc:docMk/>
            <pc:sldMk cId="3156628616" sldId="338"/>
            <ac:picMk id="5" creationId="{99E7F3DE-9AF1-4253-A7C5-A0BDBA8C1119}"/>
          </ac:picMkLst>
        </pc:picChg>
        <pc:picChg chg="add mod">
          <ac:chgData name="Solal Pirelli" userId="584f3c02d4d36311" providerId="LiveId" clId="{8AA031DE-87DF-4C27-BC24-11BF939FEC28}" dt="2022-11-06T14:31:32.477" v="6536" actId="1076"/>
          <ac:picMkLst>
            <pc:docMk/>
            <pc:sldMk cId="3156628616" sldId="338"/>
            <ac:picMk id="6" creationId="{67E161B1-FB0A-4CFD-9F74-D35280B1E2B2}"/>
          </ac:picMkLst>
        </pc:picChg>
      </pc:sldChg>
      <pc:sldChg chg="delSp modSp new mod ord">
        <pc:chgData name="Solal Pirelli" userId="584f3c02d4d36311" providerId="LiveId" clId="{8AA031DE-87DF-4C27-BC24-11BF939FEC28}" dt="2022-11-08T16:03:21.409" v="13240"/>
        <pc:sldMkLst>
          <pc:docMk/>
          <pc:sldMk cId="4100241349" sldId="339"/>
        </pc:sldMkLst>
        <pc:spChg chg="mod">
          <ac:chgData name="Solal Pirelli" userId="584f3c02d4d36311" providerId="LiveId" clId="{8AA031DE-87DF-4C27-BC24-11BF939FEC28}" dt="2022-11-06T14:33:08.550" v="6649" actId="20577"/>
          <ac:spMkLst>
            <pc:docMk/>
            <pc:sldMk cId="4100241349" sldId="339"/>
            <ac:spMk id="2" creationId="{C9A70030-7607-4484-8A56-65D2C2D4D3C4}"/>
          </ac:spMkLst>
        </pc:spChg>
        <pc:spChg chg="mod">
          <ac:chgData name="Solal Pirelli" userId="584f3c02d4d36311" providerId="LiveId" clId="{8AA031DE-87DF-4C27-BC24-11BF939FEC28}" dt="2022-11-06T14:32:17.278" v="6619" actId="20577"/>
          <ac:spMkLst>
            <pc:docMk/>
            <pc:sldMk cId="4100241349" sldId="339"/>
            <ac:spMk id="3" creationId="{7932742D-1265-4AE8-AB34-265717DDF4DC}"/>
          </ac:spMkLst>
        </pc:spChg>
        <pc:spChg chg="del">
          <ac:chgData name="Solal Pirelli" userId="584f3c02d4d36311" providerId="LiveId" clId="{8AA031DE-87DF-4C27-BC24-11BF939FEC28}" dt="2022-11-06T14:32:21.301" v="6620" actId="478"/>
          <ac:spMkLst>
            <pc:docMk/>
            <pc:sldMk cId="4100241349" sldId="339"/>
            <ac:spMk id="5" creationId="{4C16D5E5-9C31-482F-9E06-C4B017030BDD}"/>
          </ac:spMkLst>
        </pc:spChg>
      </pc:sldChg>
      <pc:sldChg chg="addSp delSp modSp new mod ord">
        <pc:chgData name="Solal Pirelli" userId="584f3c02d4d36311" providerId="LiveId" clId="{8AA031DE-87DF-4C27-BC24-11BF939FEC28}" dt="2022-11-08T16:03:21.409" v="13240"/>
        <pc:sldMkLst>
          <pc:docMk/>
          <pc:sldMk cId="2249472501" sldId="340"/>
        </pc:sldMkLst>
        <pc:spChg chg="mod">
          <ac:chgData name="Solal Pirelli" userId="584f3c02d4d36311" providerId="LiveId" clId="{8AA031DE-87DF-4C27-BC24-11BF939FEC28}" dt="2022-11-06T14:33:03.139" v="6637" actId="20577"/>
          <ac:spMkLst>
            <pc:docMk/>
            <pc:sldMk cId="2249472501" sldId="340"/>
            <ac:spMk id="2" creationId="{BB5708D0-5686-4A37-B4A6-42D78D040978}"/>
          </ac:spMkLst>
        </pc:spChg>
        <pc:spChg chg="del">
          <ac:chgData name="Solal Pirelli" userId="584f3c02d4d36311" providerId="LiveId" clId="{8AA031DE-87DF-4C27-BC24-11BF939FEC28}" dt="2022-11-06T14:33:57.781" v="6653" actId="478"/>
          <ac:spMkLst>
            <pc:docMk/>
            <pc:sldMk cId="2249472501" sldId="340"/>
            <ac:spMk id="3" creationId="{BAA32ED1-ABBC-4DA5-90CC-9CAB12F82AB1}"/>
          </ac:spMkLst>
        </pc:spChg>
        <pc:spChg chg="mod">
          <ac:chgData name="Solal Pirelli" userId="584f3c02d4d36311" providerId="LiveId" clId="{8AA031DE-87DF-4C27-BC24-11BF939FEC28}" dt="2022-11-06T14:34:10.029" v="6655"/>
          <ac:spMkLst>
            <pc:docMk/>
            <pc:sldMk cId="2249472501" sldId="340"/>
            <ac:spMk id="5" creationId="{EC4DCF43-DDCB-40E3-9EAC-6009E5EB3A41}"/>
          </ac:spMkLst>
        </pc:spChg>
        <pc:picChg chg="add mod">
          <ac:chgData name="Solal Pirelli" userId="584f3c02d4d36311" providerId="LiveId" clId="{8AA031DE-87DF-4C27-BC24-11BF939FEC28}" dt="2022-11-06T14:34:02.434" v="6654" actId="1076"/>
          <ac:picMkLst>
            <pc:docMk/>
            <pc:sldMk cId="2249472501" sldId="340"/>
            <ac:picMk id="1026" creationId="{70EBD9E3-ACD9-4A06-B8BA-07FB888ADFCF}"/>
          </ac:picMkLst>
        </pc:picChg>
      </pc:sldChg>
      <pc:sldChg chg="addSp delSp modSp new mod ord">
        <pc:chgData name="Solal Pirelli" userId="584f3c02d4d36311" providerId="LiveId" clId="{8AA031DE-87DF-4C27-BC24-11BF939FEC28}" dt="2022-11-08T16:03:21.409" v="13240"/>
        <pc:sldMkLst>
          <pc:docMk/>
          <pc:sldMk cId="1366639891" sldId="341"/>
        </pc:sldMkLst>
        <pc:spChg chg="mod">
          <ac:chgData name="Solal Pirelli" userId="584f3c02d4d36311" providerId="LiveId" clId="{8AA031DE-87DF-4C27-BC24-11BF939FEC28}" dt="2022-11-06T14:35:19.237" v="6676" actId="20577"/>
          <ac:spMkLst>
            <pc:docMk/>
            <pc:sldMk cId="1366639891" sldId="341"/>
            <ac:spMk id="2" creationId="{EBA3CE7F-1C29-497A-A320-5749E5BC56A7}"/>
          </ac:spMkLst>
        </pc:spChg>
        <pc:spChg chg="del">
          <ac:chgData name="Solal Pirelli" userId="584f3c02d4d36311" providerId="LiveId" clId="{8AA031DE-87DF-4C27-BC24-11BF939FEC28}" dt="2022-11-06T14:35:23.527" v="6677" actId="478"/>
          <ac:spMkLst>
            <pc:docMk/>
            <pc:sldMk cId="1366639891" sldId="341"/>
            <ac:spMk id="3" creationId="{0C1ECC71-2C30-46EC-B10E-E3E71F7E1B89}"/>
          </ac:spMkLst>
        </pc:spChg>
        <pc:spChg chg="del">
          <ac:chgData name="Solal Pirelli" userId="584f3c02d4d36311" providerId="LiveId" clId="{8AA031DE-87DF-4C27-BC24-11BF939FEC28}" dt="2022-11-06T14:35:24.852" v="6678" actId="478"/>
          <ac:spMkLst>
            <pc:docMk/>
            <pc:sldMk cId="1366639891" sldId="341"/>
            <ac:spMk id="5" creationId="{6DF9E205-E888-4181-8E56-F3C7CF310168}"/>
          </ac:spMkLst>
        </pc:spChg>
        <pc:picChg chg="add mod">
          <ac:chgData name="Solal Pirelli" userId="584f3c02d4d36311" providerId="LiveId" clId="{8AA031DE-87DF-4C27-BC24-11BF939FEC28}" dt="2022-11-06T14:35:34.720" v="6679"/>
          <ac:picMkLst>
            <pc:docMk/>
            <pc:sldMk cId="1366639891" sldId="341"/>
            <ac:picMk id="6" creationId="{27C2C728-BA11-4B08-8A90-8BA3F0E995BE}"/>
          </ac:picMkLst>
        </pc:picChg>
      </pc:sldChg>
      <pc:sldChg chg="delSp modSp new mod ord">
        <pc:chgData name="Solal Pirelli" userId="584f3c02d4d36311" providerId="LiveId" clId="{8AA031DE-87DF-4C27-BC24-11BF939FEC28}" dt="2022-11-08T16:57:15.995" v="13288" actId="20577"/>
        <pc:sldMkLst>
          <pc:docMk/>
          <pc:sldMk cId="3153758018" sldId="342"/>
        </pc:sldMkLst>
        <pc:spChg chg="mod">
          <ac:chgData name="Solal Pirelli" userId="584f3c02d4d36311" providerId="LiveId" clId="{8AA031DE-87DF-4C27-BC24-11BF939FEC28}" dt="2022-11-06T14:35:59.843" v="6742" actId="20577"/>
          <ac:spMkLst>
            <pc:docMk/>
            <pc:sldMk cId="3153758018" sldId="342"/>
            <ac:spMk id="2" creationId="{A81C4F0E-211B-4449-8C8A-557C52EC0A72}"/>
          </ac:spMkLst>
        </pc:spChg>
        <pc:spChg chg="mod">
          <ac:chgData name="Solal Pirelli" userId="584f3c02d4d36311" providerId="LiveId" clId="{8AA031DE-87DF-4C27-BC24-11BF939FEC28}" dt="2022-11-08T16:57:15.995" v="13288" actId="20577"/>
          <ac:spMkLst>
            <pc:docMk/>
            <pc:sldMk cId="3153758018" sldId="342"/>
            <ac:spMk id="3" creationId="{3D3C72AF-F0A8-4A66-8D40-2520D451AFB8}"/>
          </ac:spMkLst>
        </pc:spChg>
        <pc:spChg chg="del">
          <ac:chgData name="Solal Pirelli" userId="584f3c02d4d36311" providerId="LiveId" clId="{8AA031DE-87DF-4C27-BC24-11BF939FEC28}" dt="2022-11-06T14:36:35.333" v="6875" actId="478"/>
          <ac:spMkLst>
            <pc:docMk/>
            <pc:sldMk cId="3153758018" sldId="342"/>
            <ac:spMk id="5" creationId="{4FCBD6EE-C781-48CF-9942-40639450D117}"/>
          </ac:spMkLst>
        </pc:spChg>
      </pc:sldChg>
      <pc:sldChg chg="new del">
        <pc:chgData name="Solal Pirelli" userId="584f3c02d4d36311" providerId="LiveId" clId="{8AA031DE-87DF-4C27-BC24-11BF939FEC28}" dt="2022-11-06T14:37:53.331" v="6877" actId="47"/>
        <pc:sldMkLst>
          <pc:docMk/>
          <pc:sldMk cId="465277084" sldId="343"/>
        </pc:sldMkLst>
      </pc:sldChg>
      <pc:sldChg chg="addSp delSp modSp new mod ord modAnim">
        <pc:chgData name="Solal Pirelli" userId="584f3c02d4d36311" providerId="LiveId" clId="{8AA031DE-87DF-4C27-BC24-11BF939FEC28}" dt="2022-11-08T16:52:24.607" v="13285"/>
        <pc:sldMkLst>
          <pc:docMk/>
          <pc:sldMk cId="3526160757" sldId="343"/>
        </pc:sldMkLst>
        <pc:spChg chg="mod">
          <ac:chgData name="Solal Pirelli" userId="584f3c02d4d36311" providerId="LiveId" clId="{8AA031DE-87DF-4C27-BC24-11BF939FEC28}" dt="2022-11-06T14:40:35.027" v="7012" actId="20577"/>
          <ac:spMkLst>
            <pc:docMk/>
            <pc:sldMk cId="3526160757" sldId="343"/>
            <ac:spMk id="2" creationId="{6A975B3F-3AD0-4AF6-908C-AF5AC39058DD}"/>
          </ac:spMkLst>
        </pc:spChg>
        <pc:spChg chg="mod">
          <ac:chgData name="Solal Pirelli" userId="584f3c02d4d36311" providerId="LiveId" clId="{8AA031DE-87DF-4C27-BC24-11BF939FEC28}" dt="2022-11-06T14:39:37.250" v="6968" actId="20577"/>
          <ac:spMkLst>
            <pc:docMk/>
            <pc:sldMk cId="3526160757" sldId="343"/>
            <ac:spMk id="3" creationId="{4E46647A-3E94-49CD-8796-5ACFCEFB77A0}"/>
          </ac:spMkLst>
        </pc:spChg>
        <pc:spChg chg="del">
          <ac:chgData name="Solal Pirelli" userId="584f3c02d4d36311" providerId="LiveId" clId="{8AA031DE-87DF-4C27-BC24-11BF939FEC28}" dt="2022-11-06T14:39:35.575" v="6967" actId="478"/>
          <ac:spMkLst>
            <pc:docMk/>
            <pc:sldMk cId="3526160757" sldId="343"/>
            <ac:spMk id="5" creationId="{B74A59AE-B289-478E-847C-E9F1A63D228E}"/>
          </ac:spMkLst>
        </pc:spChg>
        <pc:spChg chg="add mod">
          <ac:chgData name="Solal Pirelli" userId="584f3c02d4d36311" providerId="LiveId" clId="{8AA031DE-87DF-4C27-BC24-11BF939FEC28}" dt="2022-11-06T14:40:18.935" v="6995" actId="120"/>
          <ac:spMkLst>
            <pc:docMk/>
            <pc:sldMk cId="3526160757" sldId="343"/>
            <ac:spMk id="6" creationId="{2D12D06D-7A68-41B7-8184-922269E7218C}"/>
          </ac:spMkLst>
        </pc:spChg>
      </pc:sldChg>
      <pc:sldChg chg="delSp modSp new mod ord">
        <pc:chgData name="Solal Pirelli" userId="584f3c02d4d36311" providerId="LiveId" clId="{8AA031DE-87DF-4C27-BC24-11BF939FEC28}" dt="2022-11-08T16:03:21.409" v="13240"/>
        <pc:sldMkLst>
          <pc:docMk/>
          <pc:sldMk cId="1174162014" sldId="344"/>
        </pc:sldMkLst>
        <pc:spChg chg="mod">
          <ac:chgData name="Solal Pirelli" userId="584f3c02d4d36311" providerId="LiveId" clId="{8AA031DE-87DF-4C27-BC24-11BF939FEC28}" dt="2022-11-06T14:42:57.554" v="7100" actId="20577"/>
          <ac:spMkLst>
            <pc:docMk/>
            <pc:sldMk cId="1174162014" sldId="344"/>
            <ac:spMk id="2" creationId="{6130C5A2-A782-48C9-8D0F-09873453DB17}"/>
          </ac:spMkLst>
        </pc:spChg>
        <pc:spChg chg="mod">
          <ac:chgData name="Solal Pirelli" userId="584f3c02d4d36311" providerId="LiveId" clId="{8AA031DE-87DF-4C27-BC24-11BF939FEC28}" dt="2022-11-06T14:42:02.498" v="7078" actId="115"/>
          <ac:spMkLst>
            <pc:docMk/>
            <pc:sldMk cId="1174162014" sldId="344"/>
            <ac:spMk id="3" creationId="{111C8995-41C2-445C-BBD2-F0EAF98A1708}"/>
          </ac:spMkLst>
        </pc:spChg>
        <pc:spChg chg="del">
          <ac:chgData name="Solal Pirelli" userId="584f3c02d4d36311" providerId="LiveId" clId="{8AA031DE-87DF-4C27-BC24-11BF939FEC28}" dt="2022-11-06T14:42:05.194" v="7079" actId="478"/>
          <ac:spMkLst>
            <pc:docMk/>
            <pc:sldMk cId="1174162014" sldId="344"/>
            <ac:spMk id="5" creationId="{46E8E97E-B614-45AC-AB19-08FF2A50ED16}"/>
          </ac:spMkLst>
        </pc:spChg>
      </pc:sldChg>
      <pc:sldChg chg="delSp modSp new mod ord">
        <pc:chgData name="Solal Pirelli" userId="584f3c02d4d36311" providerId="LiveId" clId="{8AA031DE-87DF-4C27-BC24-11BF939FEC28}" dt="2022-11-08T16:03:21.409" v="13240"/>
        <pc:sldMkLst>
          <pc:docMk/>
          <pc:sldMk cId="1881116488" sldId="345"/>
        </pc:sldMkLst>
        <pc:spChg chg="mod">
          <ac:chgData name="Solal Pirelli" userId="584f3c02d4d36311" providerId="LiveId" clId="{8AA031DE-87DF-4C27-BC24-11BF939FEC28}" dt="2022-11-06T14:42:55.828" v="7099" actId="20577"/>
          <ac:spMkLst>
            <pc:docMk/>
            <pc:sldMk cId="1881116488" sldId="345"/>
            <ac:spMk id="2" creationId="{7E007E0E-66E2-4D14-9AA5-2FA0CD7B43F1}"/>
          </ac:spMkLst>
        </pc:spChg>
        <pc:spChg chg="mod">
          <ac:chgData name="Solal Pirelli" userId="584f3c02d4d36311" providerId="LiveId" clId="{8AA031DE-87DF-4C27-BC24-11BF939FEC28}" dt="2022-11-08T15:30:16.943" v="13021"/>
          <ac:spMkLst>
            <pc:docMk/>
            <pc:sldMk cId="1881116488" sldId="345"/>
            <ac:spMk id="3" creationId="{8822AB2B-146D-4597-9E90-BF91DDCACDE9}"/>
          </ac:spMkLst>
        </pc:spChg>
        <pc:spChg chg="del">
          <ac:chgData name="Solal Pirelli" userId="584f3c02d4d36311" providerId="LiveId" clId="{8AA031DE-87DF-4C27-BC24-11BF939FEC28}" dt="2022-11-06T14:44:35.717" v="7257" actId="478"/>
          <ac:spMkLst>
            <pc:docMk/>
            <pc:sldMk cId="1881116488" sldId="345"/>
            <ac:spMk id="5" creationId="{28D89ACE-204D-43F1-86B5-59C60D54F976}"/>
          </ac:spMkLst>
        </pc:spChg>
      </pc:sldChg>
      <pc:sldChg chg="delSp modSp new mod ord">
        <pc:chgData name="Solal Pirelli" userId="584f3c02d4d36311" providerId="LiveId" clId="{8AA031DE-87DF-4C27-BC24-11BF939FEC28}" dt="2022-11-08T16:03:21.409" v="13240"/>
        <pc:sldMkLst>
          <pc:docMk/>
          <pc:sldMk cId="1112461805" sldId="346"/>
        </pc:sldMkLst>
        <pc:spChg chg="del">
          <ac:chgData name="Solal Pirelli" userId="584f3c02d4d36311" providerId="LiveId" clId="{8AA031DE-87DF-4C27-BC24-11BF939FEC28}" dt="2022-11-06T14:46:25.416" v="7391" actId="478"/>
          <ac:spMkLst>
            <pc:docMk/>
            <pc:sldMk cId="1112461805" sldId="346"/>
            <ac:spMk id="2" creationId="{06BD5EA5-F1DB-4632-A0FB-A43BFBA7EF93}"/>
          </ac:spMkLst>
        </pc:spChg>
        <pc:spChg chg="mod">
          <ac:chgData name="Solal Pirelli" userId="584f3c02d4d36311" providerId="LiveId" clId="{8AA031DE-87DF-4C27-BC24-11BF939FEC28}" dt="2022-11-06T14:46:50.210" v="7433" actId="207"/>
          <ac:spMkLst>
            <pc:docMk/>
            <pc:sldMk cId="1112461805" sldId="346"/>
            <ac:spMk id="3" creationId="{B5597BCA-37DD-446D-887A-6774B64A2F08}"/>
          </ac:spMkLst>
        </pc:spChg>
        <pc:spChg chg="del">
          <ac:chgData name="Solal Pirelli" userId="584f3c02d4d36311" providerId="LiveId" clId="{8AA031DE-87DF-4C27-BC24-11BF939FEC28}" dt="2022-11-06T14:46:40.381" v="7431" actId="478"/>
          <ac:spMkLst>
            <pc:docMk/>
            <pc:sldMk cId="1112461805" sldId="346"/>
            <ac:spMk id="5" creationId="{CEB13783-E68D-4154-9F94-42A3379BFC6C}"/>
          </ac:spMkLst>
        </pc:spChg>
      </pc:sldChg>
      <pc:sldChg chg="delSp modSp new mod ord modNotesTx">
        <pc:chgData name="Solal Pirelli" userId="584f3c02d4d36311" providerId="LiveId" clId="{8AA031DE-87DF-4C27-BC24-11BF939FEC28}" dt="2022-11-08T16:03:21.409" v="13240"/>
        <pc:sldMkLst>
          <pc:docMk/>
          <pc:sldMk cId="1033653727" sldId="347"/>
        </pc:sldMkLst>
        <pc:spChg chg="mod">
          <ac:chgData name="Solal Pirelli" userId="584f3c02d4d36311" providerId="LiveId" clId="{8AA031DE-87DF-4C27-BC24-11BF939FEC28}" dt="2022-11-06T14:47:13.514" v="7442" actId="20577"/>
          <ac:spMkLst>
            <pc:docMk/>
            <pc:sldMk cId="1033653727" sldId="347"/>
            <ac:spMk id="2" creationId="{BC382576-CE7D-4817-8DB0-6E8CA2740BDA}"/>
          </ac:spMkLst>
        </pc:spChg>
        <pc:spChg chg="mod">
          <ac:chgData name="Solal Pirelli" userId="584f3c02d4d36311" providerId="LiveId" clId="{8AA031DE-87DF-4C27-BC24-11BF939FEC28}" dt="2022-11-08T15:32:59.254" v="13060" actId="20577"/>
          <ac:spMkLst>
            <pc:docMk/>
            <pc:sldMk cId="1033653727" sldId="347"/>
            <ac:spMk id="3" creationId="{1CE5E3BB-6BFF-4659-B27B-1B58D830567F}"/>
          </ac:spMkLst>
        </pc:spChg>
        <pc:spChg chg="del">
          <ac:chgData name="Solal Pirelli" userId="584f3c02d4d36311" providerId="LiveId" clId="{8AA031DE-87DF-4C27-BC24-11BF939FEC28}" dt="2022-11-06T14:56:58.924" v="7654" actId="478"/>
          <ac:spMkLst>
            <pc:docMk/>
            <pc:sldMk cId="1033653727" sldId="347"/>
            <ac:spMk id="5" creationId="{3CCB309D-2D54-456D-BAC5-8F76228D6FAD}"/>
          </ac:spMkLst>
        </pc:spChg>
      </pc:sldChg>
      <pc:sldChg chg="modSp new mod ord">
        <pc:chgData name="Solal Pirelli" userId="584f3c02d4d36311" providerId="LiveId" clId="{8AA031DE-87DF-4C27-BC24-11BF939FEC28}" dt="2022-11-08T16:03:21.409" v="13240"/>
        <pc:sldMkLst>
          <pc:docMk/>
          <pc:sldMk cId="1020547501" sldId="348"/>
        </pc:sldMkLst>
        <pc:spChg chg="mod">
          <ac:chgData name="Solal Pirelli" userId="584f3c02d4d36311" providerId="LiveId" clId="{8AA031DE-87DF-4C27-BC24-11BF939FEC28}" dt="2022-11-06T14:51:05.310" v="7459" actId="313"/>
          <ac:spMkLst>
            <pc:docMk/>
            <pc:sldMk cId="1020547501" sldId="348"/>
            <ac:spMk id="2" creationId="{D409B2E5-D24F-4BAA-BDE0-2E86054584D0}"/>
          </ac:spMkLst>
        </pc:spChg>
        <pc:spChg chg="mod">
          <ac:chgData name="Solal Pirelli" userId="584f3c02d4d36311" providerId="LiveId" clId="{8AA031DE-87DF-4C27-BC24-11BF939FEC28}" dt="2022-11-06T14:51:14.844" v="7516" actId="20577"/>
          <ac:spMkLst>
            <pc:docMk/>
            <pc:sldMk cId="1020547501" sldId="348"/>
            <ac:spMk id="3" creationId="{621D1FF9-AFA1-4379-AA8C-651A8DE6C540}"/>
          </ac:spMkLst>
        </pc:spChg>
      </pc:sldChg>
      <pc:sldChg chg="addSp delSp modSp new mod ord modClrScheme chgLayout modNotesTx">
        <pc:chgData name="Solal Pirelli" userId="584f3c02d4d36311" providerId="LiveId" clId="{8AA031DE-87DF-4C27-BC24-11BF939FEC28}" dt="2022-11-08T16:03:21.409" v="13240"/>
        <pc:sldMkLst>
          <pc:docMk/>
          <pc:sldMk cId="2729465702" sldId="349"/>
        </pc:sldMkLst>
        <pc:spChg chg="mod ord">
          <ac:chgData name="Solal Pirelli" userId="584f3c02d4d36311" providerId="LiveId" clId="{8AA031DE-87DF-4C27-BC24-11BF939FEC28}" dt="2022-11-06T14:52:48.554" v="7552" actId="700"/>
          <ac:spMkLst>
            <pc:docMk/>
            <pc:sldMk cId="2729465702" sldId="349"/>
            <ac:spMk id="2" creationId="{5034943F-8E9A-4050-B0D2-DAACCA5736A9}"/>
          </ac:spMkLst>
        </pc:spChg>
        <pc:spChg chg="del">
          <ac:chgData name="Solal Pirelli" userId="584f3c02d4d36311" providerId="LiveId" clId="{8AA031DE-87DF-4C27-BC24-11BF939FEC28}" dt="2022-11-06T14:51:30.042" v="7518" actId="478"/>
          <ac:spMkLst>
            <pc:docMk/>
            <pc:sldMk cId="2729465702" sldId="349"/>
            <ac:spMk id="3" creationId="{FE9BEB8D-77A6-48F6-814E-AF819E9E6CF8}"/>
          </ac:spMkLst>
        </pc:spChg>
        <pc:spChg chg="add mod">
          <ac:chgData name="Solal Pirelli" userId="584f3c02d4d36311" providerId="LiveId" clId="{8AA031DE-87DF-4C27-BC24-11BF939FEC28}" dt="2022-11-06T14:51:56.160" v="7522" actId="207"/>
          <ac:spMkLst>
            <pc:docMk/>
            <pc:sldMk cId="2729465702" sldId="349"/>
            <ac:spMk id="5" creationId="{873095DB-5476-4A81-BDA9-650FDECC5D16}"/>
          </ac:spMkLst>
        </pc:spChg>
        <pc:spChg chg="add mod">
          <ac:chgData name="Solal Pirelli" userId="584f3c02d4d36311" providerId="LiveId" clId="{8AA031DE-87DF-4C27-BC24-11BF939FEC28}" dt="2022-11-06T14:51:51.592" v="7521" actId="207"/>
          <ac:spMkLst>
            <pc:docMk/>
            <pc:sldMk cId="2729465702" sldId="349"/>
            <ac:spMk id="6" creationId="{1F71AF7B-9295-4D23-9ED3-0237265E527B}"/>
          </ac:spMkLst>
        </pc:spChg>
        <pc:spChg chg="add mod ord">
          <ac:chgData name="Solal Pirelli" userId="584f3c02d4d36311" providerId="LiveId" clId="{8AA031DE-87DF-4C27-BC24-11BF939FEC28}" dt="2022-11-06T14:53:30.818" v="7568" actId="1076"/>
          <ac:spMkLst>
            <pc:docMk/>
            <pc:sldMk cId="2729465702" sldId="349"/>
            <ac:spMk id="7" creationId="{E35C4A17-8EE2-4CD4-A232-9A6C46BCE91B}"/>
          </ac:spMkLst>
        </pc:spChg>
        <pc:spChg chg="add del mod ord">
          <ac:chgData name="Solal Pirelli" userId="584f3c02d4d36311" providerId="LiveId" clId="{8AA031DE-87DF-4C27-BC24-11BF939FEC28}" dt="2022-11-06T14:53:06.171" v="7554" actId="478"/>
          <ac:spMkLst>
            <pc:docMk/>
            <pc:sldMk cId="2729465702" sldId="349"/>
            <ac:spMk id="8" creationId="{2A03A60E-D8D0-487C-A441-1F7DCBCA8830}"/>
          </ac:spMkLst>
        </pc:spChg>
        <pc:spChg chg="add del mod ord">
          <ac:chgData name="Solal Pirelli" userId="584f3c02d4d36311" providerId="LiveId" clId="{8AA031DE-87DF-4C27-BC24-11BF939FEC28}" dt="2022-11-06T14:53:02.503" v="7553" actId="478"/>
          <ac:spMkLst>
            <pc:docMk/>
            <pc:sldMk cId="2729465702" sldId="349"/>
            <ac:spMk id="9" creationId="{940214F4-6EEA-4882-827D-9464BBFCD37C}"/>
          </ac:spMkLst>
        </pc:spChg>
        <pc:graphicFrameChg chg="add mod">
          <ac:chgData name="Solal Pirelli" userId="584f3c02d4d36311" providerId="LiveId" clId="{8AA031DE-87DF-4C27-BC24-11BF939FEC28}" dt="2022-11-06T14:52:28.280" v="7526" actId="403"/>
          <ac:graphicFrameMkLst>
            <pc:docMk/>
            <pc:sldMk cId="2729465702" sldId="349"/>
            <ac:graphicFrameMk id="4" creationId="{1D347B20-5981-4CB3-910B-5D2CADE4144B}"/>
          </ac:graphicFrameMkLst>
        </pc:graphicFrameChg>
      </pc:sldChg>
      <pc:sldChg chg="delSp modSp new mod ord modNotesTx">
        <pc:chgData name="Solal Pirelli" userId="584f3c02d4d36311" providerId="LiveId" clId="{8AA031DE-87DF-4C27-BC24-11BF939FEC28}" dt="2022-11-08T16:03:21.409" v="13240"/>
        <pc:sldMkLst>
          <pc:docMk/>
          <pc:sldMk cId="1533157780" sldId="350"/>
        </pc:sldMkLst>
        <pc:spChg chg="mod">
          <ac:chgData name="Solal Pirelli" userId="584f3c02d4d36311" providerId="LiveId" clId="{8AA031DE-87DF-4C27-BC24-11BF939FEC28}" dt="2022-11-06T14:57:19.630" v="7679" actId="20577"/>
          <ac:spMkLst>
            <pc:docMk/>
            <pc:sldMk cId="1533157780" sldId="350"/>
            <ac:spMk id="2" creationId="{3B4E9CDF-8C8A-4A0E-8EB3-21D93FBF8E2B}"/>
          </ac:spMkLst>
        </pc:spChg>
        <pc:spChg chg="mod">
          <ac:chgData name="Solal Pirelli" userId="584f3c02d4d36311" providerId="LiveId" clId="{8AA031DE-87DF-4C27-BC24-11BF939FEC28}" dt="2022-11-06T14:57:36.019" v="7766" actId="20577"/>
          <ac:spMkLst>
            <pc:docMk/>
            <pc:sldMk cId="1533157780" sldId="350"/>
            <ac:spMk id="3" creationId="{520C86AF-2124-43DF-AD8D-A275C0AC39CB}"/>
          </ac:spMkLst>
        </pc:spChg>
        <pc:spChg chg="del">
          <ac:chgData name="Solal Pirelli" userId="584f3c02d4d36311" providerId="LiveId" clId="{8AA031DE-87DF-4C27-BC24-11BF939FEC28}" dt="2022-11-06T14:57:38.671" v="7767" actId="478"/>
          <ac:spMkLst>
            <pc:docMk/>
            <pc:sldMk cId="1533157780" sldId="350"/>
            <ac:spMk id="5" creationId="{034BD47D-AF3A-4700-9907-6999B15F5056}"/>
          </ac:spMkLst>
        </pc:spChg>
      </pc:sldChg>
      <pc:sldChg chg="delSp modSp new mod ord modNotesTx">
        <pc:chgData name="Solal Pirelli" userId="584f3c02d4d36311" providerId="LiveId" clId="{8AA031DE-87DF-4C27-BC24-11BF939FEC28}" dt="2022-11-08T16:03:21.409" v="13240"/>
        <pc:sldMkLst>
          <pc:docMk/>
          <pc:sldMk cId="1397449322" sldId="351"/>
        </pc:sldMkLst>
        <pc:spChg chg="mod">
          <ac:chgData name="Solal Pirelli" userId="584f3c02d4d36311" providerId="LiveId" clId="{8AA031DE-87DF-4C27-BC24-11BF939FEC28}" dt="2022-11-06T14:57:53.495" v="7790" actId="20577"/>
          <ac:spMkLst>
            <pc:docMk/>
            <pc:sldMk cId="1397449322" sldId="351"/>
            <ac:spMk id="2" creationId="{19F6514E-B175-4B10-8D65-499F6EA70688}"/>
          </ac:spMkLst>
        </pc:spChg>
        <pc:spChg chg="mod">
          <ac:chgData name="Solal Pirelli" userId="584f3c02d4d36311" providerId="LiveId" clId="{8AA031DE-87DF-4C27-BC24-11BF939FEC28}" dt="2022-11-06T14:58:06.197" v="7861" actId="20577"/>
          <ac:spMkLst>
            <pc:docMk/>
            <pc:sldMk cId="1397449322" sldId="351"/>
            <ac:spMk id="3" creationId="{D465308A-9DFF-406E-AB4D-DAB6C715E76B}"/>
          </ac:spMkLst>
        </pc:spChg>
        <pc:spChg chg="del">
          <ac:chgData name="Solal Pirelli" userId="584f3c02d4d36311" providerId="LiveId" clId="{8AA031DE-87DF-4C27-BC24-11BF939FEC28}" dt="2022-11-06T14:58:10.764" v="7862" actId="478"/>
          <ac:spMkLst>
            <pc:docMk/>
            <pc:sldMk cId="1397449322" sldId="351"/>
            <ac:spMk id="5" creationId="{F70F36EE-DC57-449B-962C-5A06C042C89B}"/>
          </ac:spMkLst>
        </pc:spChg>
      </pc:sldChg>
      <pc:sldChg chg="delSp modSp new mod ord modNotesTx">
        <pc:chgData name="Solal Pirelli" userId="584f3c02d4d36311" providerId="LiveId" clId="{8AA031DE-87DF-4C27-BC24-11BF939FEC28}" dt="2022-11-08T16:03:21.409" v="13240"/>
        <pc:sldMkLst>
          <pc:docMk/>
          <pc:sldMk cId="3089851032" sldId="352"/>
        </pc:sldMkLst>
        <pc:spChg chg="mod">
          <ac:chgData name="Solal Pirelli" userId="584f3c02d4d36311" providerId="LiveId" clId="{8AA031DE-87DF-4C27-BC24-11BF939FEC28}" dt="2022-11-06T14:58:18.554" v="7883" actId="20577"/>
          <ac:spMkLst>
            <pc:docMk/>
            <pc:sldMk cId="3089851032" sldId="352"/>
            <ac:spMk id="2" creationId="{B9669101-94A5-495E-A3DD-8948D617EA95}"/>
          </ac:spMkLst>
        </pc:spChg>
        <pc:spChg chg="mod">
          <ac:chgData name="Solal Pirelli" userId="584f3c02d4d36311" providerId="LiveId" clId="{8AA031DE-87DF-4C27-BC24-11BF939FEC28}" dt="2022-11-06T14:58:37.932" v="7947" actId="20577"/>
          <ac:spMkLst>
            <pc:docMk/>
            <pc:sldMk cId="3089851032" sldId="352"/>
            <ac:spMk id="3" creationId="{69F95E63-89D8-40F0-A69E-362A5FF54CAF}"/>
          </ac:spMkLst>
        </pc:spChg>
        <pc:spChg chg="del">
          <ac:chgData name="Solal Pirelli" userId="584f3c02d4d36311" providerId="LiveId" clId="{8AA031DE-87DF-4C27-BC24-11BF939FEC28}" dt="2022-11-06T14:58:42.430" v="7948" actId="478"/>
          <ac:spMkLst>
            <pc:docMk/>
            <pc:sldMk cId="3089851032" sldId="352"/>
            <ac:spMk id="5" creationId="{86FE8EE3-23DE-4E8F-B1A2-581D482771E1}"/>
          </ac:spMkLst>
        </pc:spChg>
      </pc:sldChg>
      <pc:sldChg chg="delSp modSp new mod ord">
        <pc:chgData name="Solal Pirelli" userId="584f3c02d4d36311" providerId="LiveId" clId="{8AA031DE-87DF-4C27-BC24-11BF939FEC28}" dt="2022-11-08T16:03:21.409" v="13240"/>
        <pc:sldMkLst>
          <pc:docMk/>
          <pc:sldMk cId="256690339" sldId="353"/>
        </pc:sldMkLst>
        <pc:spChg chg="mod">
          <ac:chgData name="Solal Pirelli" userId="584f3c02d4d36311" providerId="LiveId" clId="{8AA031DE-87DF-4C27-BC24-11BF939FEC28}" dt="2022-11-06T14:59:42.139" v="7972" actId="20577"/>
          <ac:spMkLst>
            <pc:docMk/>
            <pc:sldMk cId="256690339" sldId="353"/>
            <ac:spMk id="2" creationId="{D988F40B-7C57-4252-952C-0961DB018A22}"/>
          </ac:spMkLst>
        </pc:spChg>
        <pc:spChg chg="mod">
          <ac:chgData name="Solal Pirelli" userId="584f3c02d4d36311" providerId="LiveId" clId="{8AA031DE-87DF-4C27-BC24-11BF939FEC28}" dt="2022-11-06T15:01:19.948" v="8173" actId="207"/>
          <ac:spMkLst>
            <pc:docMk/>
            <pc:sldMk cId="256690339" sldId="353"/>
            <ac:spMk id="3" creationId="{E3344955-1312-4400-9EA5-EBE33D4526DD}"/>
          </ac:spMkLst>
        </pc:spChg>
        <pc:spChg chg="del">
          <ac:chgData name="Solal Pirelli" userId="584f3c02d4d36311" providerId="LiveId" clId="{8AA031DE-87DF-4C27-BC24-11BF939FEC28}" dt="2022-11-06T15:01:22.543" v="8174" actId="478"/>
          <ac:spMkLst>
            <pc:docMk/>
            <pc:sldMk cId="256690339" sldId="353"/>
            <ac:spMk id="5" creationId="{4A408623-6F34-485A-9AD0-0ED307E5FF20}"/>
          </ac:spMkLst>
        </pc:spChg>
      </pc:sldChg>
      <pc:sldChg chg="delSp modSp new mod ord">
        <pc:chgData name="Solal Pirelli" userId="584f3c02d4d36311" providerId="LiveId" clId="{8AA031DE-87DF-4C27-BC24-11BF939FEC28}" dt="2022-11-08T17:05:05.305" v="13304" actId="20577"/>
        <pc:sldMkLst>
          <pc:docMk/>
          <pc:sldMk cId="2550960955" sldId="354"/>
        </pc:sldMkLst>
        <pc:spChg chg="mod">
          <ac:chgData name="Solal Pirelli" userId="584f3c02d4d36311" providerId="LiveId" clId="{8AA031DE-87DF-4C27-BC24-11BF939FEC28}" dt="2022-11-06T15:01:28.334" v="8187" actId="20577"/>
          <ac:spMkLst>
            <pc:docMk/>
            <pc:sldMk cId="2550960955" sldId="354"/>
            <ac:spMk id="2" creationId="{B018605A-8EA3-4B1A-8B03-F6F8FDDFB8E1}"/>
          </ac:spMkLst>
        </pc:spChg>
        <pc:spChg chg="mod">
          <ac:chgData name="Solal Pirelli" userId="584f3c02d4d36311" providerId="LiveId" clId="{8AA031DE-87DF-4C27-BC24-11BF939FEC28}" dt="2022-11-08T17:05:05.305" v="13304" actId="20577"/>
          <ac:spMkLst>
            <pc:docMk/>
            <pc:sldMk cId="2550960955" sldId="354"/>
            <ac:spMk id="3" creationId="{600FB05E-45A5-458A-AA97-7BE5DA33D4DC}"/>
          </ac:spMkLst>
        </pc:spChg>
        <pc:spChg chg="del">
          <ac:chgData name="Solal Pirelli" userId="584f3c02d4d36311" providerId="LiveId" clId="{8AA031DE-87DF-4C27-BC24-11BF939FEC28}" dt="2022-11-06T15:01:54.596" v="8334" actId="478"/>
          <ac:spMkLst>
            <pc:docMk/>
            <pc:sldMk cId="2550960955" sldId="354"/>
            <ac:spMk id="5" creationId="{B47A2BAB-F4AD-4ED6-BA98-8BAC32013172}"/>
          </ac:spMkLst>
        </pc:spChg>
      </pc:sldChg>
      <pc:sldChg chg="modSp new mod">
        <pc:chgData name="Solal Pirelli" userId="584f3c02d4d36311" providerId="LiveId" clId="{8AA031DE-87DF-4C27-BC24-11BF939FEC28}" dt="2022-11-06T15:03:18.805" v="8465" actId="20577"/>
        <pc:sldMkLst>
          <pc:docMk/>
          <pc:sldMk cId="2164833689" sldId="355"/>
        </pc:sldMkLst>
        <pc:spChg chg="mod">
          <ac:chgData name="Solal Pirelli" userId="584f3c02d4d36311" providerId="LiveId" clId="{8AA031DE-87DF-4C27-BC24-11BF939FEC28}" dt="2022-11-06T15:03:18.805" v="8465" actId="20577"/>
          <ac:spMkLst>
            <pc:docMk/>
            <pc:sldMk cId="2164833689" sldId="355"/>
            <ac:spMk id="2" creationId="{63BBB7E7-C343-45D7-A1BD-50C84239E3BA}"/>
          </ac:spMkLst>
        </pc:spChg>
      </pc:sldChg>
      <pc:sldChg chg="addSp delSp modSp new mod modAnim">
        <pc:chgData name="Solal Pirelli" userId="584f3c02d4d36311" providerId="LiveId" clId="{8AA031DE-87DF-4C27-BC24-11BF939FEC28}" dt="2022-11-06T15:20:12.044" v="8541" actId="14100"/>
        <pc:sldMkLst>
          <pc:docMk/>
          <pc:sldMk cId="463508705" sldId="356"/>
        </pc:sldMkLst>
        <pc:spChg chg="mod">
          <ac:chgData name="Solal Pirelli" userId="584f3c02d4d36311" providerId="LiveId" clId="{8AA031DE-87DF-4C27-BC24-11BF939FEC28}" dt="2022-11-06T15:16:07.453" v="8481" actId="20577"/>
          <ac:spMkLst>
            <pc:docMk/>
            <pc:sldMk cId="463508705" sldId="356"/>
            <ac:spMk id="2" creationId="{AA843E02-9243-46FF-BE33-A563E9905849}"/>
          </ac:spMkLst>
        </pc:spChg>
        <pc:spChg chg="del">
          <ac:chgData name="Solal Pirelli" userId="584f3c02d4d36311" providerId="LiveId" clId="{8AA031DE-87DF-4C27-BC24-11BF939FEC28}" dt="2022-11-06T15:16:32.004" v="8484" actId="478"/>
          <ac:spMkLst>
            <pc:docMk/>
            <pc:sldMk cId="463508705" sldId="356"/>
            <ac:spMk id="3" creationId="{1799EB8F-CB3B-4F10-80A2-2D5A9B003627}"/>
          </ac:spMkLst>
        </pc:spChg>
        <pc:spChg chg="del">
          <ac:chgData name="Solal Pirelli" userId="584f3c02d4d36311" providerId="LiveId" clId="{8AA031DE-87DF-4C27-BC24-11BF939FEC28}" dt="2022-11-06T15:16:13.883" v="8482" actId="478"/>
          <ac:spMkLst>
            <pc:docMk/>
            <pc:sldMk cId="463508705" sldId="356"/>
            <ac:spMk id="5" creationId="{BEDCBB47-4ECF-4653-A5E0-DDD53945E05D}"/>
          </ac:spMkLst>
        </pc:spChg>
        <pc:spChg chg="add mod">
          <ac:chgData name="Solal Pirelli" userId="584f3c02d4d36311" providerId="LiveId" clId="{8AA031DE-87DF-4C27-BC24-11BF939FEC28}" dt="2022-11-06T15:19:50.380" v="8538" actId="1076"/>
          <ac:spMkLst>
            <pc:docMk/>
            <pc:sldMk cId="463508705" sldId="356"/>
            <ac:spMk id="6" creationId="{290430F6-1B68-44D6-AC9A-849B8F8593A3}"/>
          </ac:spMkLst>
        </pc:spChg>
        <pc:spChg chg="add mod">
          <ac:chgData name="Solal Pirelli" userId="584f3c02d4d36311" providerId="LiveId" clId="{8AA031DE-87DF-4C27-BC24-11BF939FEC28}" dt="2022-11-06T15:19:55.068" v="8539" actId="1076"/>
          <ac:spMkLst>
            <pc:docMk/>
            <pc:sldMk cId="463508705" sldId="356"/>
            <ac:spMk id="7" creationId="{29F243BB-3607-4149-A240-2881BFD908E7}"/>
          </ac:spMkLst>
        </pc:spChg>
        <pc:spChg chg="add mod">
          <ac:chgData name="Solal Pirelli" userId="584f3c02d4d36311" providerId="LiveId" clId="{8AA031DE-87DF-4C27-BC24-11BF939FEC28}" dt="2022-11-06T15:19:50.380" v="8538" actId="1076"/>
          <ac:spMkLst>
            <pc:docMk/>
            <pc:sldMk cId="463508705" sldId="356"/>
            <ac:spMk id="8" creationId="{3BA69CBA-522E-4806-A012-94DEAF9C30EC}"/>
          </ac:spMkLst>
        </pc:spChg>
        <pc:spChg chg="add mod">
          <ac:chgData name="Solal Pirelli" userId="584f3c02d4d36311" providerId="LiveId" clId="{8AA031DE-87DF-4C27-BC24-11BF939FEC28}" dt="2022-11-06T15:19:55.068" v="8539" actId="1076"/>
          <ac:spMkLst>
            <pc:docMk/>
            <pc:sldMk cId="463508705" sldId="356"/>
            <ac:spMk id="9" creationId="{16867784-8957-4495-A78C-29EFB1FAE019}"/>
          </ac:spMkLst>
        </pc:spChg>
        <pc:spChg chg="add mod">
          <ac:chgData name="Solal Pirelli" userId="584f3c02d4d36311" providerId="LiveId" clId="{8AA031DE-87DF-4C27-BC24-11BF939FEC28}" dt="2022-11-06T15:20:12.044" v="8541" actId="14100"/>
          <ac:spMkLst>
            <pc:docMk/>
            <pc:sldMk cId="463508705" sldId="356"/>
            <ac:spMk id="10" creationId="{CBAC94E1-887B-4A7A-AB9A-D311A9F24175}"/>
          </ac:spMkLst>
        </pc:spChg>
        <pc:spChg chg="add mod">
          <ac:chgData name="Solal Pirelli" userId="584f3c02d4d36311" providerId="LiveId" clId="{8AA031DE-87DF-4C27-BC24-11BF939FEC28}" dt="2022-11-06T15:19:55.068" v="8539" actId="1076"/>
          <ac:spMkLst>
            <pc:docMk/>
            <pc:sldMk cId="463508705" sldId="356"/>
            <ac:spMk id="11" creationId="{93BF9A35-7EA5-4BD1-BAF0-663FBA3BE148}"/>
          </ac:spMkLst>
        </pc:spChg>
      </pc:sldChg>
      <pc:sldChg chg="delSp modSp new mod">
        <pc:chgData name="Solal Pirelli" userId="584f3c02d4d36311" providerId="LiveId" clId="{8AA031DE-87DF-4C27-BC24-11BF939FEC28}" dt="2022-11-06T15:20:38.389" v="8615" actId="478"/>
        <pc:sldMkLst>
          <pc:docMk/>
          <pc:sldMk cId="1311055753" sldId="357"/>
        </pc:sldMkLst>
        <pc:spChg chg="mod">
          <ac:chgData name="Solal Pirelli" userId="584f3c02d4d36311" providerId="LiveId" clId="{8AA031DE-87DF-4C27-BC24-11BF939FEC28}" dt="2022-11-06T15:20:25.451" v="8555" actId="20577"/>
          <ac:spMkLst>
            <pc:docMk/>
            <pc:sldMk cId="1311055753" sldId="357"/>
            <ac:spMk id="2" creationId="{99987E0A-C8DC-4CB6-A30B-D4E9D0465AEF}"/>
          </ac:spMkLst>
        </pc:spChg>
        <pc:spChg chg="mod">
          <ac:chgData name="Solal Pirelli" userId="584f3c02d4d36311" providerId="LiveId" clId="{8AA031DE-87DF-4C27-BC24-11BF939FEC28}" dt="2022-11-06T15:20:36.791" v="8614" actId="20577"/>
          <ac:spMkLst>
            <pc:docMk/>
            <pc:sldMk cId="1311055753" sldId="357"/>
            <ac:spMk id="3" creationId="{106DAD18-F1DA-4D22-AE9D-D05F98C1B576}"/>
          </ac:spMkLst>
        </pc:spChg>
        <pc:spChg chg="del">
          <ac:chgData name="Solal Pirelli" userId="584f3c02d4d36311" providerId="LiveId" clId="{8AA031DE-87DF-4C27-BC24-11BF939FEC28}" dt="2022-11-06T15:20:38.389" v="8615" actId="478"/>
          <ac:spMkLst>
            <pc:docMk/>
            <pc:sldMk cId="1311055753" sldId="357"/>
            <ac:spMk id="5" creationId="{AFDD4A73-7C52-4555-BD47-F218D35B8BA4}"/>
          </ac:spMkLst>
        </pc:spChg>
      </pc:sldChg>
      <pc:sldChg chg="delSp modSp new mod">
        <pc:chgData name="Solal Pirelli" userId="584f3c02d4d36311" providerId="LiveId" clId="{8AA031DE-87DF-4C27-BC24-11BF939FEC28}" dt="2022-11-06T15:22:14.002" v="8738" actId="207"/>
        <pc:sldMkLst>
          <pc:docMk/>
          <pc:sldMk cId="3469300308" sldId="358"/>
        </pc:sldMkLst>
        <pc:spChg chg="mod">
          <ac:chgData name="Solal Pirelli" userId="584f3c02d4d36311" providerId="LiveId" clId="{8AA031DE-87DF-4C27-BC24-11BF939FEC28}" dt="2022-11-06T15:20:46.540" v="8634" actId="20577"/>
          <ac:spMkLst>
            <pc:docMk/>
            <pc:sldMk cId="3469300308" sldId="358"/>
            <ac:spMk id="2" creationId="{F5A27E4D-874D-4146-88D4-C498F644BD1B}"/>
          </ac:spMkLst>
        </pc:spChg>
        <pc:spChg chg="mod">
          <ac:chgData name="Solal Pirelli" userId="584f3c02d4d36311" providerId="LiveId" clId="{8AA031DE-87DF-4C27-BC24-11BF939FEC28}" dt="2022-11-06T15:22:14.002" v="8738" actId="207"/>
          <ac:spMkLst>
            <pc:docMk/>
            <pc:sldMk cId="3469300308" sldId="358"/>
            <ac:spMk id="3" creationId="{78065DA9-CBB0-421E-AA82-3D1A16D54445}"/>
          </ac:spMkLst>
        </pc:spChg>
        <pc:spChg chg="del">
          <ac:chgData name="Solal Pirelli" userId="584f3c02d4d36311" providerId="LiveId" clId="{8AA031DE-87DF-4C27-BC24-11BF939FEC28}" dt="2022-11-06T15:21:13.423" v="8695" actId="478"/>
          <ac:spMkLst>
            <pc:docMk/>
            <pc:sldMk cId="3469300308" sldId="358"/>
            <ac:spMk id="5" creationId="{A45881EE-81C8-4C99-94B5-C15DDF95838B}"/>
          </ac:spMkLst>
        </pc:spChg>
      </pc:sldChg>
      <pc:sldChg chg="addSp delSp modSp new mod">
        <pc:chgData name="Solal Pirelli" userId="584f3c02d4d36311" providerId="LiveId" clId="{8AA031DE-87DF-4C27-BC24-11BF939FEC28}" dt="2022-11-06T15:23:50.180" v="8780" actId="1076"/>
        <pc:sldMkLst>
          <pc:docMk/>
          <pc:sldMk cId="1253120737" sldId="359"/>
        </pc:sldMkLst>
        <pc:spChg chg="mod">
          <ac:chgData name="Solal Pirelli" userId="584f3c02d4d36311" providerId="LiveId" clId="{8AA031DE-87DF-4C27-BC24-11BF939FEC28}" dt="2022-11-06T15:22:54.990" v="8770" actId="20577"/>
          <ac:spMkLst>
            <pc:docMk/>
            <pc:sldMk cId="1253120737" sldId="359"/>
            <ac:spMk id="2" creationId="{16FC6309-3162-48BD-9600-D7A3ACEFFDC8}"/>
          </ac:spMkLst>
        </pc:spChg>
        <pc:spChg chg="del">
          <ac:chgData name="Solal Pirelli" userId="584f3c02d4d36311" providerId="LiveId" clId="{8AA031DE-87DF-4C27-BC24-11BF939FEC28}" dt="2022-11-06T15:22:56.829" v="8771" actId="478"/>
          <ac:spMkLst>
            <pc:docMk/>
            <pc:sldMk cId="1253120737" sldId="359"/>
            <ac:spMk id="3" creationId="{88C16D66-346A-48C9-8054-65F9323C58CA}"/>
          </ac:spMkLst>
        </pc:spChg>
        <pc:spChg chg="del">
          <ac:chgData name="Solal Pirelli" userId="584f3c02d4d36311" providerId="LiveId" clId="{8AA031DE-87DF-4C27-BC24-11BF939FEC28}" dt="2022-11-06T15:22:58.292" v="8772" actId="478"/>
          <ac:spMkLst>
            <pc:docMk/>
            <pc:sldMk cId="1253120737" sldId="359"/>
            <ac:spMk id="5" creationId="{CDF0D651-9FEB-4B74-A6F1-C02AE1549138}"/>
          </ac:spMkLst>
        </pc:spChg>
        <pc:picChg chg="add mod">
          <ac:chgData name="Solal Pirelli" userId="584f3c02d4d36311" providerId="LiveId" clId="{8AA031DE-87DF-4C27-BC24-11BF939FEC28}" dt="2022-11-06T15:23:50.180" v="8780" actId="1076"/>
          <ac:picMkLst>
            <pc:docMk/>
            <pc:sldMk cId="1253120737" sldId="359"/>
            <ac:picMk id="7" creationId="{2EBDD9D2-476E-4485-B16E-647C68B9BD43}"/>
          </ac:picMkLst>
        </pc:picChg>
        <pc:picChg chg="add mod">
          <ac:chgData name="Solal Pirelli" userId="584f3c02d4d36311" providerId="LiveId" clId="{8AA031DE-87DF-4C27-BC24-11BF939FEC28}" dt="2022-11-06T15:23:46.732" v="8779" actId="1076"/>
          <ac:picMkLst>
            <pc:docMk/>
            <pc:sldMk cId="1253120737" sldId="359"/>
            <ac:picMk id="9" creationId="{2C90D37A-4067-4E37-A212-01C65E6F03D3}"/>
          </ac:picMkLst>
        </pc:picChg>
      </pc:sldChg>
      <pc:sldChg chg="delSp modSp new mod">
        <pc:chgData name="Solal Pirelli" userId="584f3c02d4d36311" providerId="LiveId" clId="{8AA031DE-87DF-4C27-BC24-11BF939FEC28}" dt="2022-11-06T15:24:40.491" v="8805" actId="478"/>
        <pc:sldMkLst>
          <pc:docMk/>
          <pc:sldMk cId="202501981" sldId="360"/>
        </pc:sldMkLst>
        <pc:spChg chg="mod">
          <ac:chgData name="Solal Pirelli" userId="584f3c02d4d36311" providerId="LiveId" clId="{8AA031DE-87DF-4C27-BC24-11BF939FEC28}" dt="2022-11-06T15:24:31.750" v="8793" actId="20577"/>
          <ac:spMkLst>
            <pc:docMk/>
            <pc:sldMk cId="202501981" sldId="360"/>
            <ac:spMk id="2" creationId="{280EC46B-A542-4B8F-BC6F-0F84CD2C3504}"/>
          </ac:spMkLst>
        </pc:spChg>
        <pc:spChg chg="del mod">
          <ac:chgData name="Solal Pirelli" userId="584f3c02d4d36311" providerId="LiveId" clId="{8AA031DE-87DF-4C27-BC24-11BF939FEC28}" dt="2022-11-06T15:24:40.491" v="8805" actId="478"/>
          <ac:spMkLst>
            <pc:docMk/>
            <pc:sldMk cId="202501981" sldId="360"/>
            <ac:spMk id="3" creationId="{54034EB6-3C74-43C6-8361-5E22ADB91E56}"/>
          </ac:spMkLst>
        </pc:spChg>
        <pc:spChg chg="mod">
          <ac:chgData name="Solal Pirelli" userId="584f3c02d4d36311" providerId="LiveId" clId="{8AA031DE-87DF-4C27-BC24-11BF939FEC28}" dt="2022-11-06T15:24:37.535" v="8803" actId="20577"/>
          <ac:spMkLst>
            <pc:docMk/>
            <pc:sldMk cId="202501981" sldId="360"/>
            <ac:spMk id="5" creationId="{3ED31DAC-0A78-4885-9E10-CE06BB93DA23}"/>
          </ac:spMkLst>
        </pc:spChg>
      </pc:sldChg>
      <pc:sldChg chg="addSp delSp modSp new mod modAnim">
        <pc:chgData name="Solal Pirelli" userId="584f3c02d4d36311" providerId="LiveId" clId="{8AA031DE-87DF-4C27-BC24-11BF939FEC28}" dt="2022-11-06T15:28:41.092" v="8905" actId="207"/>
        <pc:sldMkLst>
          <pc:docMk/>
          <pc:sldMk cId="3313202745" sldId="361"/>
        </pc:sldMkLst>
        <pc:spChg chg="mod">
          <ac:chgData name="Solal Pirelli" userId="584f3c02d4d36311" providerId="LiveId" clId="{8AA031DE-87DF-4C27-BC24-11BF939FEC28}" dt="2022-11-06T15:24:52.294" v="8829" actId="20577"/>
          <ac:spMkLst>
            <pc:docMk/>
            <pc:sldMk cId="3313202745" sldId="361"/>
            <ac:spMk id="2" creationId="{37F15D0E-3B63-4D17-88CD-5ACA1990C966}"/>
          </ac:spMkLst>
        </pc:spChg>
        <pc:spChg chg="del">
          <ac:chgData name="Solal Pirelli" userId="584f3c02d4d36311" providerId="LiveId" clId="{8AA031DE-87DF-4C27-BC24-11BF939FEC28}" dt="2022-11-06T15:25:17.247" v="8832" actId="478"/>
          <ac:spMkLst>
            <pc:docMk/>
            <pc:sldMk cId="3313202745" sldId="361"/>
            <ac:spMk id="3" creationId="{7AD4F0EF-EB20-49C7-ABF4-972C84B01482}"/>
          </ac:spMkLst>
        </pc:spChg>
        <pc:spChg chg="del">
          <ac:chgData name="Solal Pirelli" userId="584f3c02d4d36311" providerId="LiveId" clId="{8AA031DE-87DF-4C27-BC24-11BF939FEC28}" dt="2022-11-06T15:25:18.292" v="8833" actId="478"/>
          <ac:spMkLst>
            <pc:docMk/>
            <pc:sldMk cId="3313202745" sldId="361"/>
            <ac:spMk id="5" creationId="{87C40495-7D9D-46D8-99BB-E4B900B706E2}"/>
          </ac:spMkLst>
        </pc:spChg>
        <pc:spChg chg="add mod">
          <ac:chgData name="Solal Pirelli" userId="584f3c02d4d36311" providerId="LiveId" clId="{8AA031DE-87DF-4C27-BC24-11BF939FEC28}" dt="2022-11-06T15:27:58.652" v="8896" actId="1076"/>
          <ac:spMkLst>
            <pc:docMk/>
            <pc:sldMk cId="3313202745" sldId="361"/>
            <ac:spMk id="6" creationId="{F4152D14-82C5-4E0F-87DE-6D434BAE2D93}"/>
          </ac:spMkLst>
        </pc:spChg>
        <pc:spChg chg="add mod">
          <ac:chgData name="Solal Pirelli" userId="584f3c02d4d36311" providerId="LiveId" clId="{8AA031DE-87DF-4C27-BC24-11BF939FEC28}" dt="2022-11-06T15:26:05.134" v="8865" actId="5793"/>
          <ac:spMkLst>
            <pc:docMk/>
            <pc:sldMk cId="3313202745" sldId="361"/>
            <ac:spMk id="7" creationId="{DA8CCF54-68C6-4972-8E9B-16BECFA07BC7}"/>
          </ac:spMkLst>
        </pc:spChg>
        <pc:spChg chg="add mod">
          <ac:chgData name="Solal Pirelli" userId="584f3c02d4d36311" providerId="LiveId" clId="{8AA031DE-87DF-4C27-BC24-11BF939FEC28}" dt="2022-11-06T15:28:41.092" v="8905" actId="207"/>
          <ac:spMkLst>
            <pc:docMk/>
            <pc:sldMk cId="3313202745" sldId="361"/>
            <ac:spMk id="8" creationId="{95B1F605-CDC5-4EE8-AEC5-A0D4956FA297}"/>
          </ac:spMkLst>
        </pc:spChg>
      </pc:sldChg>
      <pc:sldChg chg="addSp delSp modSp add mod modAnim">
        <pc:chgData name="Solal Pirelli" userId="584f3c02d4d36311" providerId="LiveId" clId="{8AA031DE-87DF-4C27-BC24-11BF939FEC28}" dt="2022-11-06T15:28:37.433" v="8904" actId="207"/>
        <pc:sldMkLst>
          <pc:docMk/>
          <pc:sldMk cId="2235016924" sldId="362"/>
        </pc:sldMkLst>
        <pc:spChg chg="mod">
          <ac:chgData name="Solal Pirelli" userId="584f3c02d4d36311" providerId="LiveId" clId="{8AA031DE-87DF-4C27-BC24-11BF939FEC28}" dt="2022-11-06T15:27:10.970" v="8885" actId="20577"/>
          <ac:spMkLst>
            <pc:docMk/>
            <pc:sldMk cId="2235016924" sldId="362"/>
            <ac:spMk id="2" creationId="{37F15D0E-3B63-4D17-88CD-5ACA1990C966}"/>
          </ac:spMkLst>
        </pc:spChg>
        <pc:spChg chg="mod">
          <ac:chgData name="Solal Pirelli" userId="584f3c02d4d36311" providerId="LiveId" clId="{8AA031DE-87DF-4C27-BC24-11BF939FEC28}" dt="2022-11-06T15:28:11.420" v="8898" actId="14100"/>
          <ac:spMkLst>
            <pc:docMk/>
            <pc:sldMk cId="2235016924" sldId="362"/>
            <ac:spMk id="6" creationId="{F4152D14-82C5-4E0F-87DE-6D434BAE2D93}"/>
          </ac:spMkLst>
        </pc:spChg>
        <pc:spChg chg="mod">
          <ac:chgData name="Solal Pirelli" userId="584f3c02d4d36311" providerId="LiveId" clId="{8AA031DE-87DF-4C27-BC24-11BF939FEC28}" dt="2022-11-06T15:27:19.923" v="8886" actId="14100"/>
          <ac:spMkLst>
            <pc:docMk/>
            <pc:sldMk cId="2235016924" sldId="362"/>
            <ac:spMk id="7" creationId="{DA8CCF54-68C6-4972-8E9B-16BECFA07BC7}"/>
          </ac:spMkLst>
        </pc:spChg>
        <pc:spChg chg="del">
          <ac:chgData name="Solal Pirelli" userId="584f3c02d4d36311" providerId="LiveId" clId="{8AA031DE-87DF-4C27-BC24-11BF939FEC28}" dt="2022-11-06T15:27:21.495" v="8887" actId="478"/>
          <ac:spMkLst>
            <pc:docMk/>
            <pc:sldMk cId="2235016924" sldId="362"/>
            <ac:spMk id="8" creationId="{95B1F605-CDC5-4EE8-AEC5-A0D4956FA297}"/>
          </ac:spMkLst>
        </pc:spChg>
        <pc:spChg chg="add mod">
          <ac:chgData name="Solal Pirelli" userId="584f3c02d4d36311" providerId="LiveId" clId="{8AA031DE-87DF-4C27-BC24-11BF939FEC28}" dt="2022-11-06T15:28:37.433" v="8904" actId="207"/>
          <ac:spMkLst>
            <pc:docMk/>
            <pc:sldMk cId="2235016924" sldId="362"/>
            <ac:spMk id="9" creationId="{DEDB8B9C-5D34-4FEE-B923-5AA4E334104F}"/>
          </ac:spMkLst>
        </pc:spChg>
        <pc:spChg chg="add mod">
          <ac:chgData name="Solal Pirelli" userId="584f3c02d4d36311" providerId="LiveId" clId="{8AA031DE-87DF-4C27-BC24-11BF939FEC28}" dt="2022-11-06T15:28:37.433" v="8904" actId="207"/>
          <ac:spMkLst>
            <pc:docMk/>
            <pc:sldMk cId="2235016924" sldId="362"/>
            <ac:spMk id="10" creationId="{FFB65CA3-67A6-4430-B0F5-CEB271A39C32}"/>
          </ac:spMkLst>
        </pc:spChg>
      </pc:sldChg>
      <pc:sldChg chg="addSp delSp modSp new mod modAnim">
        <pc:chgData name="Solal Pirelli" userId="584f3c02d4d36311" providerId="LiveId" clId="{8AA031DE-87DF-4C27-BC24-11BF939FEC28}" dt="2022-11-06T15:32:35.882" v="9017"/>
        <pc:sldMkLst>
          <pc:docMk/>
          <pc:sldMk cId="799020583" sldId="363"/>
        </pc:sldMkLst>
        <pc:spChg chg="mod">
          <ac:chgData name="Solal Pirelli" userId="584f3c02d4d36311" providerId="LiveId" clId="{8AA031DE-87DF-4C27-BC24-11BF939FEC28}" dt="2022-11-06T15:29:22.351" v="8956" actId="20577"/>
          <ac:spMkLst>
            <pc:docMk/>
            <pc:sldMk cId="799020583" sldId="363"/>
            <ac:spMk id="2" creationId="{6EEECE51-6FF9-4D62-963A-31E2D0E82511}"/>
          </ac:spMkLst>
        </pc:spChg>
        <pc:spChg chg="del">
          <ac:chgData name="Solal Pirelli" userId="584f3c02d4d36311" providerId="LiveId" clId="{8AA031DE-87DF-4C27-BC24-11BF939FEC28}" dt="2022-11-06T15:29:24.462" v="8957" actId="478"/>
          <ac:spMkLst>
            <pc:docMk/>
            <pc:sldMk cId="799020583" sldId="363"/>
            <ac:spMk id="3" creationId="{752A2651-DB40-4E05-81EC-B46BBEABC2BC}"/>
          </ac:spMkLst>
        </pc:spChg>
        <pc:spChg chg="del">
          <ac:chgData name="Solal Pirelli" userId="584f3c02d4d36311" providerId="LiveId" clId="{8AA031DE-87DF-4C27-BC24-11BF939FEC28}" dt="2022-11-06T15:29:26.439" v="8958" actId="478"/>
          <ac:spMkLst>
            <pc:docMk/>
            <pc:sldMk cId="799020583" sldId="363"/>
            <ac:spMk id="5" creationId="{38F20A5F-E6D9-4329-B9E2-86C328968A9B}"/>
          </ac:spMkLst>
        </pc:spChg>
        <pc:spChg chg="add mod">
          <ac:chgData name="Solal Pirelli" userId="584f3c02d4d36311" providerId="LiveId" clId="{8AA031DE-87DF-4C27-BC24-11BF939FEC28}" dt="2022-11-06T15:30:03.283" v="8993" actId="207"/>
          <ac:spMkLst>
            <pc:docMk/>
            <pc:sldMk cId="799020583" sldId="363"/>
            <ac:spMk id="6" creationId="{D4DBB052-D0F4-45C8-9560-5BCE492CA346}"/>
          </ac:spMkLst>
        </pc:spChg>
        <pc:spChg chg="add mod">
          <ac:chgData name="Solal Pirelli" userId="584f3c02d4d36311" providerId="LiveId" clId="{8AA031DE-87DF-4C27-BC24-11BF939FEC28}" dt="2022-11-06T15:30:21.425" v="8995" actId="207"/>
          <ac:spMkLst>
            <pc:docMk/>
            <pc:sldMk cId="799020583" sldId="363"/>
            <ac:spMk id="7" creationId="{AEAAC2CB-DC21-4FCB-89E2-2AFCABAFCE27}"/>
          </ac:spMkLst>
        </pc:spChg>
        <pc:spChg chg="add mod">
          <ac:chgData name="Solal Pirelli" userId="584f3c02d4d36311" providerId="LiveId" clId="{8AA031DE-87DF-4C27-BC24-11BF939FEC28}" dt="2022-11-06T15:30:11.690" v="8994" actId="207"/>
          <ac:spMkLst>
            <pc:docMk/>
            <pc:sldMk cId="799020583" sldId="363"/>
            <ac:spMk id="8" creationId="{ED4C4452-CB3B-49F2-9B9E-776902E41E71}"/>
          </ac:spMkLst>
        </pc:spChg>
        <pc:spChg chg="add mod">
          <ac:chgData name="Solal Pirelli" userId="584f3c02d4d36311" providerId="LiveId" clId="{8AA031DE-87DF-4C27-BC24-11BF939FEC28}" dt="2022-11-06T15:31:04.377" v="9001" actId="1076"/>
          <ac:spMkLst>
            <pc:docMk/>
            <pc:sldMk cId="799020583" sldId="363"/>
            <ac:spMk id="9" creationId="{946E112E-66D1-460D-A85F-B5E99C3A5EE3}"/>
          </ac:spMkLst>
        </pc:spChg>
        <pc:spChg chg="add del mod">
          <ac:chgData name="Solal Pirelli" userId="584f3c02d4d36311" providerId="LiveId" clId="{8AA031DE-87DF-4C27-BC24-11BF939FEC28}" dt="2022-11-06T15:30:54.574" v="8999" actId="478"/>
          <ac:spMkLst>
            <pc:docMk/>
            <pc:sldMk cId="799020583" sldId="363"/>
            <ac:spMk id="10" creationId="{4C57FB5E-E982-43F7-AF78-51426689E9E5}"/>
          </ac:spMkLst>
        </pc:spChg>
        <pc:spChg chg="add del mod">
          <ac:chgData name="Solal Pirelli" userId="584f3c02d4d36311" providerId="LiveId" clId="{8AA031DE-87DF-4C27-BC24-11BF939FEC28}" dt="2022-11-06T15:30:53.804" v="8998" actId="478"/>
          <ac:spMkLst>
            <pc:docMk/>
            <pc:sldMk cId="799020583" sldId="363"/>
            <ac:spMk id="11" creationId="{3BFB6DF1-EEC3-4602-8267-7514E9D062C6}"/>
          </ac:spMkLst>
        </pc:spChg>
        <pc:spChg chg="add mod">
          <ac:chgData name="Solal Pirelli" userId="584f3c02d4d36311" providerId="LiveId" clId="{8AA031DE-87DF-4C27-BC24-11BF939FEC28}" dt="2022-11-06T15:29:31.900" v="8966" actId="20577"/>
          <ac:spMkLst>
            <pc:docMk/>
            <pc:sldMk cId="799020583" sldId="363"/>
            <ac:spMk id="12" creationId="{E2F069E0-BE17-4557-A9B3-8AF78F40049F}"/>
          </ac:spMkLst>
        </pc:spChg>
        <pc:spChg chg="add mod">
          <ac:chgData name="Solal Pirelli" userId="584f3c02d4d36311" providerId="LiveId" clId="{8AA031DE-87DF-4C27-BC24-11BF939FEC28}" dt="2022-11-06T15:29:36.147" v="8976" actId="20577"/>
          <ac:spMkLst>
            <pc:docMk/>
            <pc:sldMk cId="799020583" sldId="363"/>
            <ac:spMk id="13" creationId="{823CEF1E-6C1C-4254-A8D9-E6F44E13F86D}"/>
          </ac:spMkLst>
        </pc:spChg>
        <pc:spChg chg="add del mod">
          <ac:chgData name="Solal Pirelli" userId="584f3c02d4d36311" providerId="LiveId" clId="{8AA031DE-87DF-4C27-BC24-11BF939FEC28}" dt="2022-11-06T15:30:28.133" v="8996" actId="478"/>
          <ac:spMkLst>
            <pc:docMk/>
            <pc:sldMk cId="799020583" sldId="363"/>
            <ac:spMk id="14" creationId="{22CD7FC3-6449-4590-9ED4-0AE4FF5ACDF0}"/>
          </ac:spMkLst>
        </pc:spChg>
        <pc:spChg chg="add del mod">
          <ac:chgData name="Solal Pirelli" userId="584f3c02d4d36311" providerId="LiveId" clId="{8AA031DE-87DF-4C27-BC24-11BF939FEC28}" dt="2022-11-06T15:30:30.797" v="8997" actId="478"/>
          <ac:spMkLst>
            <pc:docMk/>
            <pc:sldMk cId="799020583" sldId="363"/>
            <ac:spMk id="15" creationId="{B0BE224F-A84C-4E98-A795-14E1CAF68337}"/>
          </ac:spMkLst>
        </pc:spChg>
        <pc:spChg chg="add mod">
          <ac:chgData name="Solal Pirelli" userId="584f3c02d4d36311" providerId="LiveId" clId="{8AA031DE-87DF-4C27-BC24-11BF939FEC28}" dt="2022-11-06T15:31:53.316" v="9008" actId="1076"/>
          <ac:spMkLst>
            <pc:docMk/>
            <pc:sldMk cId="799020583" sldId="363"/>
            <ac:spMk id="16" creationId="{B854B6AA-93EE-4B8E-B7EE-73FDF66406BB}"/>
          </ac:spMkLst>
        </pc:spChg>
      </pc:sldChg>
      <pc:sldChg chg="delSp modSp new mod">
        <pc:chgData name="Solal Pirelli" userId="584f3c02d4d36311" providerId="LiveId" clId="{8AA031DE-87DF-4C27-BC24-11BF939FEC28}" dt="2022-11-06T15:33:27.478" v="9090" actId="478"/>
        <pc:sldMkLst>
          <pc:docMk/>
          <pc:sldMk cId="2818717722" sldId="364"/>
        </pc:sldMkLst>
        <pc:spChg chg="del">
          <ac:chgData name="Solal Pirelli" userId="584f3c02d4d36311" providerId="LiveId" clId="{8AA031DE-87DF-4C27-BC24-11BF939FEC28}" dt="2022-11-06T15:33:09.687" v="9019" actId="478"/>
          <ac:spMkLst>
            <pc:docMk/>
            <pc:sldMk cId="2818717722" sldId="364"/>
            <ac:spMk id="2" creationId="{C64458ED-2BC7-4E31-AE4B-36A88B4F683D}"/>
          </ac:spMkLst>
        </pc:spChg>
        <pc:spChg chg="mod">
          <ac:chgData name="Solal Pirelli" userId="584f3c02d4d36311" providerId="LiveId" clId="{8AA031DE-87DF-4C27-BC24-11BF939FEC28}" dt="2022-11-06T15:33:22.133" v="9089" actId="20577"/>
          <ac:spMkLst>
            <pc:docMk/>
            <pc:sldMk cId="2818717722" sldId="364"/>
            <ac:spMk id="3" creationId="{73E1C588-A615-4093-A918-69959A69163A}"/>
          </ac:spMkLst>
        </pc:spChg>
        <pc:spChg chg="del">
          <ac:chgData name="Solal Pirelli" userId="584f3c02d4d36311" providerId="LiveId" clId="{8AA031DE-87DF-4C27-BC24-11BF939FEC28}" dt="2022-11-06T15:33:27.478" v="9090" actId="478"/>
          <ac:spMkLst>
            <pc:docMk/>
            <pc:sldMk cId="2818717722" sldId="364"/>
            <ac:spMk id="5" creationId="{FF0748B6-3619-4D7A-923C-8D0E30A2677B}"/>
          </ac:spMkLst>
        </pc:spChg>
      </pc:sldChg>
      <pc:sldChg chg="addSp delSp modSp new mod">
        <pc:chgData name="Solal Pirelli" userId="584f3c02d4d36311" providerId="LiveId" clId="{8AA031DE-87DF-4C27-BC24-11BF939FEC28}" dt="2022-11-06T15:34:04.796" v="9156" actId="20577"/>
        <pc:sldMkLst>
          <pc:docMk/>
          <pc:sldMk cId="828323757" sldId="365"/>
        </pc:sldMkLst>
        <pc:spChg chg="mod">
          <ac:chgData name="Solal Pirelli" userId="584f3c02d4d36311" providerId="LiveId" clId="{8AA031DE-87DF-4C27-BC24-11BF939FEC28}" dt="2022-11-06T15:33:48.182" v="9125" actId="20577"/>
          <ac:spMkLst>
            <pc:docMk/>
            <pc:sldMk cId="828323757" sldId="365"/>
            <ac:spMk id="2" creationId="{050D830A-082A-4CE2-A95D-2803EACD4C60}"/>
          </ac:spMkLst>
        </pc:spChg>
        <pc:spChg chg="del">
          <ac:chgData name="Solal Pirelli" userId="584f3c02d4d36311" providerId="LiveId" clId="{8AA031DE-87DF-4C27-BC24-11BF939FEC28}" dt="2022-11-06T15:33:54.576" v="9126" actId="478"/>
          <ac:spMkLst>
            <pc:docMk/>
            <pc:sldMk cId="828323757" sldId="365"/>
            <ac:spMk id="3" creationId="{A76084A6-338C-4C19-9A66-9EC85CDDBD31}"/>
          </ac:spMkLst>
        </pc:spChg>
        <pc:spChg chg="mod">
          <ac:chgData name="Solal Pirelli" userId="584f3c02d4d36311" providerId="LiveId" clId="{8AA031DE-87DF-4C27-BC24-11BF939FEC28}" dt="2022-11-06T15:34:04.796" v="9156" actId="20577"/>
          <ac:spMkLst>
            <pc:docMk/>
            <pc:sldMk cId="828323757" sldId="365"/>
            <ac:spMk id="5" creationId="{A08CEFEE-5311-43BA-A17F-7D49228C31C5}"/>
          </ac:spMkLst>
        </pc:spChg>
        <pc:picChg chg="add mod">
          <ac:chgData name="Solal Pirelli" userId="584f3c02d4d36311" providerId="LiveId" clId="{8AA031DE-87DF-4C27-BC24-11BF939FEC28}" dt="2022-11-06T15:33:55.239" v="9127"/>
          <ac:picMkLst>
            <pc:docMk/>
            <pc:sldMk cId="828323757" sldId="365"/>
            <ac:picMk id="6" creationId="{B7CD5519-B532-4298-AA4B-99F5EA726B30}"/>
          </ac:picMkLst>
        </pc:picChg>
      </pc:sldChg>
      <pc:sldChg chg="delSp modSp new mod">
        <pc:chgData name="Solal Pirelli" userId="584f3c02d4d36311" providerId="LiveId" clId="{8AA031DE-87DF-4C27-BC24-11BF939FEC28}" dt="2022-11-06T15:35:00.190" v="9277" actId="20577"/>
        <pc:sldMkLst>
          <pc:docMk/>
          <pc:sldMk cId="3298255919" sldId="366"/>
        </pc:sldMkLst>
        <pc:spChg chg="mod">
          <ac:chgData name="Solal Pirelli" userId="584f3c02d4d36311" providerId="LiveId" clId="{8AA031DE-87DF-4C27-BC24-11BF939FEC28}" dt="2022-11-06T15:35:00.190" v="9277" actId="20577"/>
          <ac:spMkLst>
            <pc:docMk/>
            <pc:sldMk cId="3298255919" sldId="366"/>
            <ac:spMk id="2" creationId="{A58F2AC2-3F85-4EDA-9CD8-BD45155E268F}"/>
          </ac:spMkLst>
        </pc:spChg>
        <pc:spChg chg="mod">
          <ac:chgData name="Solal Pirelli" userId="584f3c02d4d36311" providerId="LiveId" clId="{8AA031DE-87DF-4C27-BC24-11BF939FEC28}" dt="2022-11-06T15:34:47.263" v="9235" actId="20577"/>
          <ac:spMkLst>
            <pc:docMk/>
            <pc:sldMk cId="3298255919" sldId="366"/>
            <ac:spMk id="3" creationId="{204235B1-E8A8-4B15-B013-012A745CF557}"/>
          </ac:spMkLst>
        </pc:spChg>
        <pc:spChg chg="del">
          <ac:chgData name="Solal Pirelli" userId="584f3c02d4d36311" providerId="LiveId" clId="{8AA031DE-87DF-4C27-BC24-11BF939FEC28}" dt="2022-11-06T15:34:49.284" v="9236" actId="478"/>
          <ac:spMkLst>
            <pc:docMk/>
            <pc:sldMk cId="3298255919" sldId="366"/>
            <ac:spMk id="5" creationId="{C47A0FD9-A358-4CA9-8321-131185B7B63F}"/>
          </ac:spMkLst>
        </pc:spChg>
      </pc:sldChg>
      <pc:sldChg chg="addSp delSp modSp new mod">
        <pc:chgData name="Solal Pirelli" userId="584f3c02d4d36311" providerId="LiveId" clId="{8AA031DE-87DF-4C27-BC24-11BF939FEC28}" dt="2022-11-06T15:37:06.197" v="9293"/>
        <pc:sldMkLst>
          <pc:docMk/>
          <pc:sldMk cId="3736553156" sldId="367"/>
        </pc:sldMkLst>
        <pc:spChg chg="mod">
          <ac:chgData name="Solal Pirelli" userId="584f3c02d4d36311" providerId="LiveId" clId="{8AA031DE-87DF-4C27-BC24-11BF939FEC28}" dt="2022-11-06T15:35:08.221" v="9290" actId="20577"/>
          <ac:spMkLst>
            <pc:docMk/>
            <pc:sldMk cId="3736553156" sldId="367"/>
            <ac:spMk id="2" creationId="{91A4D4B0-6FBE-4DBD-82E8-DCB7658C03B5}"/>
          </ac:spMkLst>
        </pc:spChg>
        <pc:spChg chg="del">
          <ac:chgData name="Solal Pirelli" userId="584f3c02d4d36311" providerId="LiveId" clId="{8AA031DE-87DF-4C27-BC24-11BF939FEC28}" dt="2022-11-06T15:37:00.839" v="9291" actId="478"/>
          <ac:spMkLst>
            <pc:docMk/>
            <pc:sldMk cId="3736553156" sldId="367"/>
            <ac:spMk id="3" creationId="{569CF9D1-55B4-464B-9B99-883BAB733B45}"/>
          </ac:spMkLst>
        </pc:spChg>
        <pc:spChg chg="mod">
          <ac:chgData name="Solal Pirelli" userId="584f3c02d4d36311" providerId="LiveId" clId="{8AA031DE-87DF-4C27-BC24-11BF939FEC28}" dt="2022-11-06T15:37:06.197" v="9293"/>
          <ac:spMkLst>
            <pc:docMk/>
            <pc:sldMk cId="3736553156" sldId="367"/>
            <ac:spMk id="5" creationId="{D8191814-E546-419A-8B97-49F41DA563CF}"/>
          </ac:spMkLst>
        </pc:spChg>
        <pc:picChg chg="add">
          <ac:chgData name="Solal Pirelli" userId="584f3c02d4d36311" providerId="LiveId" clId="{8AA031DE-87DF-4C27-BC24-11BF939FEC28}" dt="2022-11-06T15:37:01.472" v="9292" actId="22"/>
          <ac:picMkLst>
            <pc:docMk/>
            <pc:sldMk cId="3736553156" sldId="367"/>
            <ac:picMk id="7" creationId="{B606EF56-8CEE-4A3F-B33B-D9364E01917F}"/>
          </ac:picMkLst>
        </pc:picChg>
      </pc:sldChg>
      <pc:sldChg chg="modSp new mod">
        <pc:chgData name="Solal Pirelli" userId="584f3c02d4d36311" providerId="LiveId" clId="{8AA031DE-87DF-4C27-BC24-11BF939FEC28}" dt="2022-11-06T15:40:47.938" v="9353"/>
        <pc:sldMkLst>
          <pc:docMk/>
          <pc:sldMk cId="3658153007" sldId="368"/>
        </pc:sldMkLst>
        <pc:spChg chg="mod">
          <ac:chgData name="Solal Pirelli" userId="584f3c02d4d36311" providerId="LiveId" clId="{8AA031DE-87DF-4C27-BC24-11BF939FEC28}" dt="2022-11-06T15:40:13.321" v="9316" actId="20577"/>
          <ac:spMkLst>
            <pc:docMk/>
            <pc:sldMk cId="3658153007" sldId="368"/>
            <ac:spMk id="2" creationId="{61DD5D38-06B9-42F1-9687-A0CB486590AF}"/>
          </ac:spMkLst>
        </pc:spChg>
        <pc:spChg chg="mod">
          <ac:chgData name="Solal Pirelli" userId="584f3c02d4d36311" providerId="LiveId" clId="{8AA031DE-87DF-4C27-BC24-11BF939FEC28}" dt="2022-11-06T15:40:43.436" v="9352" actId="20577"/>
          <ac:spMkLst>
            <pc:docMk/>
            <pc:sldMk cId="3658153007" sldId="368"/>
            <ac:spMk id="3" creationId="{E0C4FA7F-1D82-435E-A524-DA891F36A1D3}"/>
          </ac:spMkLst>
        </pc:spChg>
        <pc:spChg chg="mod">
          <ac:chgData name="Solal Pirelli" userId="584f3c02d4d36311" providerId="LiveId" clId="{8AA031DE-87DF-4C27-BC24-11BF939FEC28}" dt="2022-11-06T15:40:47.938" v="9353"/>
          <ac:spMkLst>
            <pc:docMk/>
            <pc:sldMk cId="3658153007" sldId="368"/>
            <ac:spMk id="5" creationId="{81C66E37-8648-419F-BBF5-74FD8D24F01D}"/>
          </ac:spMkLst>
        </pc:spChg>
      </pc:sldChg>
      <pc:sldChg chg="delSp modSp new mod modAnim">
        <pc:chgData name="Solal Pirelli" userId="584f3c02d4d36311" providerId="LiveId" clId="{8AA031DE-87DF-4C27-BC24-11BF939FEC28}" dt="2022-11-06T15:47:39.180" v="9681"/>
        <pc:sldMkLst>
          <pc:docMk/>
          <pc:sldMk cId="2557606679" sldId="369"/>
        </pc:sldMkLst>
        <pc:spChg chg="mod">
          <ac:chgData name="Solal Pirelli" userId="584f3c02d4d36311" providerId="LiveId" clId="{8AA031DE-87DF-4C27-BC24-11BF939FEC28}" dt="2022-11-06T15:41:31.140" v="9374" actId="20577"/>
          <ac:spMkLst>
            <pc:docMk/>
            <pc:sldMk cId="2557606679" sldId="369"/>
            <ac:spMk id="2" creationId="{0632DABD-31C1-41DE-A965-0AAB4B59918F}"/>
          </ac:spMkLst>
        </pc:spChg>
        <pc:spChg chg="mod">
          <ac:chgData name="Solal Pirelli" userId="584f3c02d4d36311" providerId="LiveId" clId="{8AA031DE-87DF-4C27-BC24-11BF939FEC28}" dt="2022-11-06T15:47:26.288" v="9678" actId="207"/>
          <ac:spMkLst>
            <pc:docMk/>
            <pc:sldMk cId="2557606679" sldId="369"/>
            <ac:spMk id="3" creationId="{BEC4FBE9-A068-45E0-858F-DEE23D41C611}"/>
          </ac:spMkLst>
        </pc:spChg>
        <pc:spChg chg="del">
          <ac:chgData name="Solal Pirelli" userId="584f3c02d4d36311" providerId="LiveId" clId="{8AA031DE-87DF-4C27-BC24-11BF939FEC28}" dt="2022-11-06T15:42:43.660" v="9504" actId="478"/>
          <ac:spMkLst>
            <pc:docMk/>
            <pc:sldMk cId="2557606679" sldId="369"/>
            <ac:spMk id="5" creationId="{8EE0F1CA-FB01-4F97-8465-B1CD5DA8C334}"/>
          </ac:spMkLst>
        </pc:spChg>
      </pc:sldChg>
      <pc:sldChg chg="delSp modSp new mod">
        <pc:chgData name="Solal Pirelli" userId="584f3c02d4d36311" providerId="LiveId" clId="{8AA031DE-87DF-4C27-BC24-11BF939FEC28}" dt="2022-11-06T15:46:59.033" v="9660" actId="20577"/>
        <pc:sldMkLst>
          <pc:docMk/>
          <pc:sldMk cId="2312936258" sldId="370"/>
        </pc:sldMkLst>
        <pc:spChg chg="mod">
          <ac:chgData name="Solal Pirelli" userId="584f3c02d4d36311" providerId="LiveId" clId="{8AA031DE-87DF-4C27-BC24-11BF939FEC28}" dt="2022-11-06T15:43:34.888" v="9537" actId="20577"/>
          <ac:spMkLst>
            <pc:docMk/>
            <pc:sldMk cId="2312936258" sldId="370"/>
            <ac:spMk id="2" creationId="{C81EB0A1-1F72-4A16-8609-F03CFB868A5D}"/>
          </ac:spMkLst>
        </pc:spChg>
        <pc:spChg chg="mod">
          <ac:chgData name="Solal Pirelli" userId="584f3c02d4d36311" providerId="LiveId" clId="{8AA031DE-87DF-4C27-BC24-11BF939FEC28}" dt="2022-11-06T15:46:59.033" v="9660" actId="20577"/>
          <ac:spMkLst>
            <pc:docMk/>
            <pc:sldMk cId="2312936258" sldId="370"/>
            <ac:spMk id="3" creationId="{561C6915-4464-472C-A758-33DB51CF13D5}"/>
          </ac:spMkLst>
        </pc:spChg>
        <pc:spChg chg="del">
          <ac:chgData name="Solal Pirelli" userId="584f3c02d4d36311" providerId="LiveId" clId="{8AA031DE-87DF-4C27-BC24-11BF939FEC28}" dt="2022-11-06T15:46:52.700" v="9652" actId="478"/>
          <ac:spMkLst>
            <pc:docMk/>
            <pc:sldMk cId="2312936258" sldId="370"/>
            <ac:spMk id="5" creationId="{642B8C11-2570-4246-AFBE-B306E5281470}"/>
          </ac:spMkLst>
        </pc:spChg>
      </pc:sldChg>
      <pc:sldChg chg="delSp modSp new mod">
        <pc:chgData name="Solal Pirelli" userId="584f3c02d4d36311" providerId="LiveId" clId="{8AA031DE-87DF-4C27-BC24-11BF939FEC28}" dt="2022-11-06T15:49:02.709" v="9804" actId="20577"/>
        <pc:sldMkLst>
          <pc:docMk/>
          <pc:sldMk cId="2659577772" sldId="371"/>
        </pc:sldMkLst>
        <pc:spChg chg="mod">
          <ac:chgData name="Solal Pirelli" userId="584f3c02d4d36311" providerId="LiveId" clId="{8AA031DE-87DF-4C27-BC24-11BF939FEC28}" dt="2022-11-06T15:48:18.948" v="9689" actId="313"/>
          <ac:spMkLst>
            <pc:docMk/>
            <pc:sldMk cId="2659577772" sldId="371"/>
            <ac:spMk id="2" creationId="{D7947C0A-3364-446E-8C77-C3C35669A5D1}"/>
          </ac:spMkLst>
        </pc:spChg>
        <pc:spChg chg="mod">
          <ac:chgData name="Solal Pirelli" userId="584f3c02d4d36311" providerId="LiveId" clId="{8AA031DE-87DF-4C27-BC24-11BF939FEC28}" dt="2022-11-06T15:49:02.709" v="9804" actId="20577"/>
          <ac:spMkLst>
            <pc:docMk/>
            <pc:sldMk cId="2659577772" sldId="371"/>
            <ac:spMk id="3" creationId="{154C98AF-797E-4EEE-B18D-578485249BF6}"/>
          </ac:spMkLst>
        </pc:spChg>
        <pc:spChg chg="del">
          <ac:chgData name="Solal Pirelli" userId="584f3c02d4d36311" providerId="LiveId" clId="{8AA031DE-87DF-4C27-BC24-11BF939FEC28}" dt="2022-11-06T15:48:58.245" v="9785" actId="478"/>
          <ac:spMkLst>
            <pc:docMk/>
            <pc:sldMk cId="2659577772" sldId="371"/>
            <ac:spMk id="5" creationId="{792B1031-58F6-4369-AFA3-3728974223EA}"/>
          </ac:spMkLst>
        </pc:spChg>
      </pc:sldChg>
      <pc:sldChg chg="delSp modSp new mod">
        <pc:chgData name="Solal Pirelli" userId="584f3c02d4d36311" providerId="LiveId" clId="{8AA031DE-87DF-4C27-BC24-11BF939FEC28}" dt="2022-11-06T15:49:50.855" v="9897" actId="478"/>
        <pc:sldMkLst>
          <pc:docMk/>
          <pc:sldMk cId="1123208012" sldId="372"/>
        </pc:sldMkLst>
        <pc:spChg chg="mod">
          <ac:chgData name="Solal Pirelli" userId="584f3c02d4d36311" providerId="LiveId" clId="{8AA031DE-87DF-4C27-BC24-11BF939FEC28}" dt="2022-11-06T15:49:09.703" v="9836" actId="20577"/>
          <ac:spMkLst>
            <pc:docMk/>
            <pc:sldMk cId="1123208012" sldId="372"/>
            <ac:spMk id="2" creationId="{CBFC3E71-DA8E-41EF-B8FC-A3C893FC72A5}"/>
          </ac:spMkLst>
        </pc:spChg>
        <pc:spChg chg="mod">
          <ac:chgData name="Solal Pirelli" userId="584f3c02d4d36311" providerId="LiveId" clId="{8AA031DE-87DF-4C27-BC24-11BF939FEC28}" dt="2022-11-06T15:49:48.305" v="9896" actId="207"/>
          <ac:spMkLst>
            <pc:docMk/>
            <pc:sldMk cId="1123208012" sldId="372"/>
            <ac:spMk id="3" creationId="{2B0481DB-07BF-40CF-9E04-84EE03007ECF}"/>
          </ac:spMkLst>
        </pc:spChg>
        <pc:spChg chg="del">
          <ac:chgData name="Solal Pirelli" userId="584f3c02d4d36311" providerId="LiveId" clId="{8AA031DE-87DF-4C27-BC24-11BF939FEC28}" dt="2022-11-06T15:49:50.855" v="9897" actId="478"/>
          <ac:spMkLst>
            <pc:docMk/>
            <pc:sldMk cId="1123208012" sldId="372"/>
            <ac:spMk id="5" creationId="{7150E064-0F75-4484-87D6-1CEEDED92B69}"/>
          </ac:spMkLst>
        </pc:spChg>
      </pc:sldChg>
      <pc:sldChg chg="addSp delSp modSp new mod">
        <pc:chgData name="Solal Pirelli" userId="584f3c02d4d36311" providerId="LiveId" clId="{8AA031DE-87DF-4C27-BC24-11BF939FEC28}" dt="2022-11-06T15:50:56.143" v="10059" actId="20577"/>
        <pc:sldMkLst>
          <pc:docMk/>
          <pc:sldMk cId="2211422248" sldId="373"/>
        </pc:sldMkLst>
        <pc:spChg chg="del mod">
          <ac:chgData name="Solal Pirelli" userId="584f3c02d4d36311" providerId="LiveId" clId="{8AA031DE-87DF-4C27-BC24-11BF939FEC28}" dt="2022-11-06T15:50:28.639" v="9979" actId="478"/>
          <ac:spMkLst>
            <pc:docMk/>
            <pc:sldMk cId="2211422248" sldId="373"/>
            <ac:spMk id="2" creationId="{CDAB56D8-9E43-4C3D-B465-3CC9556C5660}"/>
          </ac:spMkLst>
        </pc:spChg>
        <pc:spChg chg="add del mod">
          <ac:chgData name="Solal Pirelli" userId="584f3c02d4d36311" providerId="LiveId" clId="{8AA031DE-87DF-4C27-BC24-11BF939FEC28}" dt="2022-11-06T15:50:56.143" v="10059" actId="20577"/>
          <ac:spMkLst>
            <pc:docMk/>
            <pc:sldMk cId="2211422248" sldId="373"/>
            <ac:spMk id="3" creationId="{569BED5A-0EA2-4086-8534-4A96A4E5967F}"/>
          </ac:spMkLst>
        </pc:spChg>
        <pc:spChg chg="del">
          <ac:chgData name="Solal Pirelli" userId="584f3c02d4d36311" providerId="LiveId" clId="{8AA031DE-87DF-4C27-BC24-11BF939FEC28}" dt="2022-11-06T15:50:31.512" v="9981" actId="478"/>
          <ac:spMkLst>
            <pc:docMk/>
            <pc:sldMk cId="2211422248" sldId="373"/>
            <ac:spMk id="5" creationId="{0696A9BE-A70A-46CE-9F69-C16B32E035FB}"/>
          </ac:spMkLst>
        </pc:spChg>
        <pc:spChg chg="add del mod">
          <ac:chgData name="Solal Pirelli" userId="584f3c02d4d36311" providerId="LiveId" clId="{8AA031DE-87DF-4C27-BC24-11BF939FEC28}" dt="2022-11-06T15:50:26.586" v="9978" actId="478"/>
          <ac:spMkLst>
            <pc:docMk/>
            <pc:sldMk cId="2211422248" sldId="373"/>
            <ac:spMk id="7" creationId="{A9023E6A-5EEC-42AF-AA9D-1F53EDDDC3AC}"/>
          </ac:spMkLst>
        </pc:spChg>
        <pc:spChg chg="add del mod">
          <ac:chgData name="Solal Pirelli" userId="584f3c02d4d36311" providerId="LiveId" clId="{8AA031DE-87DF-4C27-BC24-11BF939FEC28}" dt="2022-11-06T15:50:30.288" v="9980" actId="478"/>
          <ac:spMkLst>
            <pc:docMk/>
            <pc:sldMk cId="2211422248" sldId="373"/>
            <ac:spMk id="9" creationId="{D844FC29-1E8E-4708-A00C-C613643EFD4A}"/>
          </ac:spMkLst>
        </pc:spChg>
      </pc:sldChg>
      <pc:sldChg chg="addSp modSp new mod modAnim">
        <pc:chgData name="Solal Pirelli" userId="584f3c02d4d36311" providerId="LiveId" clId="{8AA031DE-87DF-4C27-BC24-11BF939FEC28}" dt="2022-11-06T15:53:22.523" v="10290" actId="2711"/>
        <pc:sldMkLst>
          <pc:docMk/>
          <pc:sldMk cId="999251243" sldId="374"/>
        </pc:sldMkLst>
        <pc:spChg chg="mod">
          <ac:chgData name="Solal Pirelli" userId="584f3c02d4d36311" providerId="LiveId" clId="{8AA031DE-87DF-4C27-BC24-11BF939FEC28}" dt="2022-11-06T15:51:31.205" v="10166" actId="20577"/>
          <ac:spMkLst>
            <pc:docMk/>
            <pc:sldMk cId="999251243" sldId="374"/>
            <ac:spMk id="2" creationId="{C61D4BC4-79EE-4BA5-8347-E1D400E8434F}"/>
          </ac:spMkLst>
        </pc:spChg>
        <pc:spChg chg="mod">
          <ac:chgData name="Solal Pirelli" userId="584f3c02d4d36311" providerId="LiveId" clId="{8AA031DE-87DF-4C27-BC24-11BF939FEC28}" dt="2022-11-06T15:53:22.523" v="10290" actId="2711"/>
          <ac:spMkLst>
            <pc:docMk/>
            <pc:sldMk cId="999251243" sldId="374"/>
            <ac:spMk id="3" creationId="{3224870F-5E40-43D5-AC3B-9AA6B54D5CDC}"/>
          </ac:spMkLst>
        </pc:spChg>
        <pc:spChg chg="mod">
          <ac:chgData name="Solal Pirelli" userId="584f3c02d4d36311" providerId="LiveId" clId="{8AA031DE-87DF-4C27-BC24-11BF939FEC28}" dt="2022-11-06T15:52:09.360" v="10206" actId="20577"/>
          <ac:spMkLst>
            <pc:docMk/>
            <pc:sldMk cId="999251243" sldId="374"/>
            <ac:spMk id="5" creationId="{A42686D7-12AD-446A-B629-5AB1B6D7F895}"/>
          </ac:spMkLst>
        </pc:spChg>
        <pc:spChg chg="add mod">
          <ac:chgData name="Solal Pirelli" userId="584f3c02d4d36311" providerId="LiveId" clId="{8AA031DE-87DF-4C27-BC24-11BF939FEC28}" dt="2022-11-06T15:52:25.856" v="10209" actId="207"/>
          <ac:spMkLst>
            <pc:docMk/>
            <pc:sldMk cId="999251243" sldId="374"/>
            <ac:spMk id="6" creationId="{3CB61CD2-8279-47EB-AD0F-A7158CD0231D}"/>
          </ac:spMkLst>
        </pc:spChg>
      </pc:sldChg>
      <pc:sldChg chg="addSp delSp modSp new mod modAnim">
        <pc:chgData name="Solal Pirelli" userId="584f3c02d4d36311" providerId="LiveId" clId="{8AA031DE-87DF-4C27-BC24-11BF939FEC28}" dt="2022-11-06T15:54:08.379" v="10316" actId="14100"/>
        <pc:sldMkLst>
          <pc:docMk/>
          <pc:sldMk cId="159383733" sldId="375"/>
        </pc:sldMkLst>
        <pc:spChg chg="mod">
          <ac:chgData name="Solal Pirelli" userId="584f3c02d4d36311" providerId="LiveId" clId="{8AA031DE-87DF-4C27-BC24-11BF939FEC28}" dt="2022-11-06T15:52:55.463" v="10253" actId="20577"/>
          <ac:spMkLst>
            <pc:docMk/>
            <pc:sldMk cId="159383733" sldId="375"/>
            <ac:spMk id="2" creationId="{1A390FE8-A5EE-4B0F-9E76-A7C797A85EF5}"/>
          </ac:spMkLst>
        </pc:spChg>
        <pc:spChg chg="mod">
          <ac:chgData name="Solal Pirelli" userId="584f3c02d4d36311" providerId="LiveId" clId="{8AA031DE-87DF-4C27-BC24-11BF939FEC28}" dt="2022-11-06T15:53:57.736" v="10311" actId="207"/>
          <ac:spMkLst>
            <pc:docMk/>
            <pc:sldMk cId="159383733" sldId="375"/>
            <ac:spMk id="3" creationId="{1ED16451-5454-439E-8F82-265EF4D68513}"/>
          </ac:spMkLst>
        </pc:spChg>
        <pc:spChg chg="del">
          <ac:chgData name="Solal Pirelli" userId="584f3c02d4d36311" providerId="LiveId" clId="{8AA031DE-87DF-4C27-BC24-11BF939FEC28}" dt="2022-11-06T15:53:43.725" v="10298" actId="478"/>
          <ac:spMkLst>
            <pc:docMk/>
            <pc:sldMk cId="159383733" sldId="375"/>
            <ac:spMk id="5" creationId="{65F5CB9B-8FCB-4AA4-A06E-CB108C065246}"/>
          </ac:spMkLst>
        </pc:spChg>
        <pc:spChg chg="add mod">
          <ac:chgData name="Solal Pirelli" userId="584f3c02d4d36311" providerId="LiveId" clId="{8AA031DE-87DF-4C27-BC24-11BF939FEC28}" dt="2022-11-06T15:54:08.379" v="10316" actId="14100"/>
          <ac:spMkLst>
            <pc:docMk/>
            <pc:sldMk cId="159383733" sldId="375"/>
            <ac:spMk id="6" creationId="{282957E4-0FF1-4EDA-98FB-9B7FBF7B0474}"/>
          </ac:spMkLst>
        </pc:spChg>
      </pc:sldChg>
      <pc:sldChg chg="delSp modSp new mod modAnim">
        <pc:chgData name="Solal Pirelli" userId="584f3c02d4d36311" providerId="LiveId" clId="{8AA031DE-87DF-4C27-BC24-11BF939FEC28}" dt="2022-11-06T15:55:37.192" v="10540"/>
        <pc:sldMkLst>
          <pc:docMk/>
          <pc:sldMk cId="514414758" sldId="376"/>
        </pc:sldMkLst>
        <pc:spChg chg="mod">
          <ac:chgData name="Solal Pirelli" userId="584f3c02d4d36311" providerId="LiveId" clId="{8AA031DE-87DF-4C27-BC24-11BF939FEC28}" dt="2022-11-06T15:54:34.885" v="10343" actId="20577"/>
          <ac:spMkLst>
            <pc:docMk/>
            <pc:sldMk cId="514414758" sldId="376"/>
            <ac:spMk id="2" creationId="{9EB23060-BD1E-4EF4-90A3-AB887398CF67}"/>
          </ac:spMkLst>
        </pc:spChg>
        <pc:spChg chg="mod">
          <ac:chgData name="Solal Pirelli" userId="584f3c02d4d36311" providerId="LiveId" clId="{8AA031DE-87DF-4C27-BC24-11BF939FEC28}" dt="2022-11-06T15:55:22.981" v="10538" actId="20577"/>
          <ac:spMkLst>
            <pc:docMk/>
            <pc:sldMk cId="514414758" sldId="376"/>
            <ac:spMk id="3" creationId="{6D178C2D-8D48-4F55-90BF-6AC4475E4D6B}"/>
          </ac:spMkLst>
        </pc:spChg>
        <pc:spChg chg="del">
          <ac:chgData name="Solal Pirelli" userId="584f3c02d4d36311" providerId="LiveId" clId="{8AA031DE-87DF-4C27-BC24-11BF939FEC28}" dt="2022-11-06T15:55:07.751" v="10496" actId="478"/>
          <ac:spMkLst>
            <pc:docMk/>
            <pc:sldMk cId="514414758" sldId="376"/>
            <ac:spMk id="5" creationId="{67F65D16-28E0-4E7E-9606-2FC1919C03B2}"/>
          </ac:spMkLst>
        </pc:spChg>
      </pc:sldChg>
      <pc:sldChg chg="delSp modSp new mod">
        <pc:chgData name="Solal Pirelli" userId="584f3c02d4d36311" providerId="LiveId" clId="{8AA031DE-87DF-4C27-BC24-11BF939FEC28}" dt="2022-11-06T15:56:56.214" v="10755" actId="478"/>
        <pc:sldMkLst>
          <pc:docMk/>
          <pc:sldMk cId="536686242" sldId="377"/>
        </pc:sldMkLst>
        <pc:spChg chg="mod">
          <ac:chgData name="Solal Pirelli" userId="584f3c02d4d36311" providerId="LiveId" clId="{8AA031DE-87DF-4C27-BC24-11BF939FEC28}" dt="2022-11-06T15:56:05.062" v="10589" actId="20577"/>
          <ac:spMkLst>
            <pc:docMk/>
            <pc:sldMk cId="536686242" sldId="377"/>
            <ac:spMk id="2" creationId="{6854C6A8-5EB3-4E84-9253-4CF0EC273C14}"/>
          </ac:spMkLst>
        </pc:spChg>
        <pc:spChg chg="mod">
          <ac:chgData name="Solal Pirelli" userId="584f3c02d4d36311" providerId="LiveId" clId="{8AA031DE-87DF-4C27-BC24-11BF939FEC28}" dt="2022-11-06T15:56:53.894" v="10754" actId="20577"/>
          <ac:spMkLst>
            <pc:docMk/>
            <pc:sldMk cId="536686242" sldId="377"/>
            <ac:spMk id="3" creationId="{4DE30D36-A331-43F0-86C3-B5A14CFD2EEE}"/>
          </ac:spMkLst>
        </pc:spChg>
        <pc:spChg chg="del">
          <ac:chgData name="Solal Pirelli" userId="584f3c02d4d36311" providerId="LiveId" clId="{8AA031DE-87DF-4C27-BC24-11BF939FEC28}" dt="2022-11-06T15:56:56.214" v="10755" actId="478"/>
          <ac:spMkLst>
            <pc:docMk/>
            <pc:sldMk cId="536686242" sldId="377"/>
            <ac:spMk id="5" creationId="{497D509F-D783-4781-B485-3A12274839BA}"/>
          </ac:spMkLst>
        </pc:spChg>
      </pc:sldChg>
      <pc:sldChg chg="modSp new mod">
        <pc:chgData name="Solal Pirelli" userId="584f3c02d4d36311" providerId="LiveId" clId="{8AA031DE-87DF-4C27-BC24-11BF939FEC28}" dt="2022-11-06T15:57:24.652" v="10806" actId="20577"/>
        <pc:sldMkLst>
          <pc:docMk/>
          <pc:sldMk cId="2107292896" sldId="378"/>
        </pc:sldMkLst>
        <pc:spChg chg="mod">
          <ac:chgData name="Solal Pirelli" userId="584f3c02d4d36311" providerId="LiveId" clId="{8AA031DE-87DF-4C27-BC24-11BF939FEC28}" dt="2022-11-06T15:57:24.652" v="10806" actId="20577"/>
          <ac:spMkLst>
            <pc:docMk/>
            <pc:sldMk cId="2107292896" sldId="378"/>
            <ac:spMk id="2" creationId="{0A7BE4F5-40F6-4CCE-934A-E01C6DACF802}"/>
          </ac:spMkLst>
        </pc:spChg>
      </pc:sldChg>
      <pc:sldChg chg="addSp delSp modSp new mod modAnim">
        <pc:chgData name="Solal Pirelli" userId="584f3c02d4d36311" providerId="LiveId" clId="{8AA031DE-87DF-4C27-BC24-11BF939FEC28}" dt="2022-11-06T16:04:32.859" v="10972" actId="5793"/>
        <pc:sldMkLst>
          <pc:docMk/>
          <pc:sldMk cId="1723437024" sldId="379"/>
        </pc:sldMkLst>
        <pc:spChg chg="mod">
          <ac:chgData name="Solal Pirelli" userId="584f3c02d4d36311" providerId="LiveId" clId="{8AA031DE-87DF-4C27-BC24-11BF939FEC28}" dt="2022-11-06T15:59:55.398" v="10818" actId="20577"/>
          <ac:spMkLst>
            <pc:docMk/>
            <pc:sldMk cId="1723437024" sldId="379"/>
            <ac:spMk id="2" creationId="{54FAAA61-B221-4226-8BB3-AA75B7C0FEF1}"/>
          </ac:spMkLst>
        </pc:spChg>
        <pc:spChg chg="mod">
          <ac:chgData name="Solal Pirelli" userId="584f3c02d4d36311" providerId="LiveId" clId="{8AA031DE-87DF-4C27-BC24-11BF939FEC28}" dt="2022-11-06T16:04:31.783" v="10971" actId="5793"/>
          <ac:spMkLst>
            <pc:docMk/>
            <pc:sldMk cId="1723437024" sldId="379"/>
            <ac:spMk id="3" creationId="{455D1B04-5F66-4468-90C4-B11C9D34CB02}"/>
          </ac:spMkLst>
        </pc:spChg>
        <pc:spChg chg="del">
          <ac:chgData name="Solal Pirelli" userId="584f3c02d4d36311" providerId="LiveId" clId="{8AA031DE-87DF-4C27-BC24-11BF939FEC28}" dt="2022-11-06T16:04:27.637" v="10966" actId="478"/>
          <ac:spMkLst>
            <pc:docMk/>
            <pc:sldMk cId="1723437024" sldId="379"/>
            <ac:spMk id="5" creationId="{F94D2D7F-BF96-41B8-BAE5-D45B2C2826E9}"/>
          </ac:spMkLst>
        </pc:spChg>
        <pc:picChg chg="add del mod">
          <ac:chgData name="Solal Pirelli" userId="584f3c02d4d36311" providerId="LiveId" clId="{8AA031DE-87DF-4C27-BC24-11BF939FEC28}" dt="2022-11-06T16:02:00.637" v="10917" actId="478"/>
          <ac:picMkLst>
            <pc:docMk/>
            <pc:sldMk cId="1723437024" sldId="379"/>
            <ac:picMk id="7" creationId="{02D847B4-1F7A-486A-BB8C-4624A0CC630F}"/>
          </ac:picMkLst>
        </pc:picChg>
        <pc:picChg chg="add del mod">
          <ac:chgData name="Solal Pirelli" userId="584f3c02d4d36311" providerId="LiveId" clId="{8AA031DE-87DF-4C27-BC24-11BF939FEC28}" dt="2022-11-06T16:01:59.902" v="10916" actId="478"/>
          <ac:picMkLst>
            <pc:docMk/>
            <pc:sldMk cId="1723437024" sldId="379"/>
            <ac:picMk id="9" creationId="{98DE5D71-7E80-491E-B541-166D4F5D1BA0}"/>
          </ac:picMkLst>
        </pc:picChg>
      </pc:sldChg>
      <pc:sldChg chg="delSp modSp new mod">
        <pc:chgData name="Solal Pirelli" userId="584f3c02d4d36311" providerId="LiveId" clId="{8AA031DE-87DF-4C27-BC24-11BF939FEC28}" dt="2022-11-06T16:10:07.815" v="11476" actId="20577"/>
        <pc:sldMkLst>
          <pc:docMk/>
          <pc:sldMk cId="2293574415" sldId="380"/>
        </pc:sldMkLst>
        <pc:spChg chg="mod">
          <ac:chgData name="Solal Pirelli" userId="584f3c02d4d36311" providerId="LiveId" clId="{8AA031DE-87DF-4C27-BC24-11BF939FEC28}" dt="2022-11-06T16:04:51.262" v="10983" actId="20577"/>
          <ac:spMkLst>
            <pc:docMk/>
            <pc:sldMk cId="2293574415" sldId="380"/>
            <ac:spMk id="2" creationId="{E8B92DF3-C4C7-405F-B46F-53FE2076820C}"/>
          </ac:spMkLst>
        </pc:spChg>
        <pc:spChg chg="mod">
          <ac:chgData name="Solal Pirelli" userId="584f3c02d4d36311" providerId="LiveId" clId="{8AA031DE-87DF-4C27-BC24-11BF939FEC28}" dt="2022-11-06T16:10:07.815" v="11476" actId="20577"/>
          <ac:spMkLst>
            <pc:docMk/>
            <pc:sldMk cId="2293574415" sldId="380"/>
            <ac:spMk id="3" creationId="{2C71C31B-1808-4758-ABAF-822F190F8CCF}"/>
          </ac:spMkLst>
        </pc:spChg>
        <pc:spChg chg="del">
          <ac:chgData name="Solal Pirelli" userId="584f3c02d4d36311" providerId="LiveId" clId="{8AA031DE-87DF-4C27-BC24-11BF939FEC28}" dt="2022-11-06T16:05:14.886" v="11076" actId="478"/>
          <ac:spMkLst>
            <pc:docMk/>
            <pc:sldMk cId="2293574415" sldId="380"/>
            <ac:spMk id="5" creationId="{47C345AB-E290-48F1-9624-DDB2A91BB1E3}"/>
          </ac:spMkLst>
        </pc:spChg>
      </pc:sldChg>
      <pc:sldChg chg="delSp modSp new mod">
        <pc:chgData name="Solal Pirelli" userId="584f3c02d4d36311" providerId="LiveId" clId="{8AA031DE-87DF-4C27-BC24-11BF939FEC28}" dt="2022-11-06T16:05:37.296" v="11150" actId="478"/>
        <pc:sldMkLst>
          <pc:docMk/>
          <pc:sldMk cId="698720084" sldId="381"/>
        </pc:sldMkLst>
        <pc:spChg chg="mod">
          <ac:chgData name="Solal Pirelli" userId="584f3c02d4d36311" providerId="LiveId" clId="{8AA031DE-87DF-4C27-BC24-11BF939FEC28}" dt="2022-11-06T16:05:25.205" v="11091" actId="20577"/>
          <ac:spMkLst>
            <pc:docMk/>
            <pc:sldMk cId="698720084" sldId="381"/>
            <ac:spMk id="2" creationId="{C2167C6F-6600-4375-814F-379D48746DED}"/>
          </ac:spMkLst>
        </pc:spChg>
        <pc:spChg chg="mod">
          <ac:chgData name="Solal Pirelli" userId="584f3c02d4d36311" providerId="LiveId" clId="{8AA031DE-87DF-4C27-BC24-11BF939FEC28}" dt="2022-11-06T16:05:35.110" v="11149" actId="5793"/>
          <ac:spMkLst>
            <pc:docMk/>
            <pc:sldMk cId="698720084" sldId="381"/>
            <ac:spMk id="3" creationId="{167F5216-C88B-4D73-9663-D5F61007CBA2}"/>
          </ac:spMkLst>
        </pc:spChg>
        <pc:spChg chg="del">
          <ac:chgData name="Solal Pirelli" userId="584f3c02d4d36311" providerId="LiveId" clId="{8AA031DE-87DF-4C27-BC24-11BF939FEC28}" dt="2022-11-06T16:05:37.296" v="11150" actId="478"/>
          <ac:spMkLst>
            <pc:docMk/>
            <pc:sldMk cId="698720084" sldId="381"/>
            <ac:spMk id="5" creationId="{9B73F3ED-1AE5-4F90-9B08-DDF2A9B69BDC}"/>
          </ac:spMkLst>
        </pc:spChg>
      </pc:sldChg>
      <pc:sldChg chg="delSp modSp new mod">
        <pc:chgData name="Solal Pirelli" userId="584f3c02d4d36311" providerId="LiveId" clId="{8AA031DE-87DF-4C27-BC24-11BF939FEC28}" dt="2022-11-06T16:06:13.677" v="11277" actId="478"/>
        <pc:sldMkLst>
          <pc:docMk/>
          <pc:sldMk cId="4244763762" sldId="382"/>
        </pc:sldMkLst>
        <pc:spChg chg="mod">
          <ac:chgData name="Solal Pirelli" userId="584f3c02d4d36311" providerId="LiveId" clId="{8AA031DE-87DF-4C27-BC24-11BF939FEC28}" dt="2022-11-06T16:05:45.981" v="11164" actId="20577"/>
          <ac:spMkLst>
            <pc:docMk/>
            <pc:sldMk cId="4244763762" sldId="382"/>
            <ac:spMk id="2" creationId="{0DBC924D-9DA2-4A42-ACBC-1183A31C4A8F}"/>
          </ac:spMkLst>
        </pc:spChg>
        <pc:spChg chg="mod">
          <ac:chgData name="Solal Pirelli" userId="584f3c02d4d36311" providerId="LiveId" clId="{8AA031DE-87DF-4C27-BC24-11BF939FEC28}" dt="2022-11-06T16:06:11.984" v="11276" actId="20577"/>
          <ac:spMkLst>
            <pc:docMk/>
            <pc:sldMk cId="4244763762" sldId="382"/>
            <ac:spMk id="3" creationId="{7304D4CE-6D3A-487E-9389-1C8122A79DEB}"/>
          </ac:spMkLst>
        </pc:spChg>
        <pc:spChg chg="del">
          <ac:chgData name="Solal Pirelli" userId="584f3c02d4d36311" providerId="LiveId" clId="{8AA031DE-87DF-4C27-BC24-11BF939FEC28}" dt="2022-11-06T16:06:13.677" v="11277" actId="478"/>
          <ac:spMkLst>
            <pc:docMk/>
            <pc:sldMk cId="4244763762" sldId="382"/>
            <ac:spMk id="5" creationId="{3839450A-03FD-4054-A31B-F84979477D71}"/>
          </ac:spMkLst>
        </pc:spChg>
      </pc:sldChg>
      <pc:sldChg chg="delSp modSp new mod">
        <pc:chgData name="Solal Pirelli" userId="584f3c02d4d36311" providerId="LiveId" clId="{8AA031DE-87DF-4C27-BC24-11BF939FEC28}" dt="2022-11-06T16:06:53.697" v="11406" actId="478"/>
        <pc:sldMkLst>
          <pc:docMk/>
          <pc:sldMk cId="2686202376" sldId="383"/>
        </pc:sldMkLst>
        <pc:spChg chg="mod">
          <ac:chgData name="Solal Pirelli" userId="584f3c02d4d36311" providerId="LiveId" clId="{8AA031DE-87DF-4C27-BC24-11BF939FEC28}" dt="2022-11-06T16:06:21.415" v="11305" actId="313"/>
          <ac:spMkLst>
            <pc:docMk/>
            <pc:sldMk cId="2686202376" sldId="383"/>
            <ac:spMk id="2" creationId="{EBFCBC55-C36B-4CD5-9ADA-EAD09B441B8D}"/>
          </ac:spMkLst>
        </pc:spChg>
        <pc:spChg chg="mod">
          <ac:chgData name="Solal Pirelli" userId="584f3c02d4d36311" providerId="LiveId" clId="{8AA031DE-87DF-4C27-BC24-11BF939FEC28}" dt="2022-11-06T16:06:46.983" v="11405" actId="404"/>
          <ac:spMkLst>
            <pc:docMk/>
            <pc:sldMk cId="2686202376" sldId="383"/>
            <ac:spMk id="3" creationId="{48B12969-8E73-4A17-A10C-91F6DE666F90}"/>
          </ac:spMkLst>
        </pc:spChg>
        <pc:spChg chg="del">
          <ac:chgData name="Solal Pirelli" userId="584f3c02d4d36311" providerId="LiveId" clId="{8AA031DE-87DF-4C27-BC24-11BF939FEC28}" dt="2022-11-06T16:06:53.697" v="11406" actId="478"/>
          <ac:spMkLst>
            <pc:docMk/>
            <pc:sldMk cId="2686202376" sldId="383"/>
            <ac:spMk id="5" creationId="{81A183AB-95E0-4DFB-81AA-63838C64059A}"/>
          </ac:spMkLst>
        </pc:spChg>
      </pc:sldChg>
      <pc:sldChg chg="addSp delSp modSp new mod">
        <pc:chgData name="Solal Pirelli" userId="584f3c02d4d36311" providerId="LiveId" clId="{8AA031DE-87DF-4C27-BC24-11BF939FEC28}" dt="2022-11-06T16:08:12.778" v="11453" actId="1362"/>
        <pc:sldMkLst>
          <pc:docMk/>
          <pc:sldMk cId="1977042770" sldId="384"/>
        </pc:sldMkLst>
        <pc:spChg chg="mod">
          <ac:chgData name="Solal Pirelli" userId="584f3c02d4d36311" providerId="LiveId" clId="{8AA031DE-87DF-4C27-BC24-11BF939FEC28}" dt="2022-11-06T16:07:19.973" v="11450" actId="20577"/>
          <ac:spMkLst>
            <pc:docMk/>
            <pc:sldMk cId="1977042770" sldId="384"/>
            <ac:spMk id="2" creationId="{C07AC124-A213-47BE-9FB3-C8D4BE1DD766}"/>
          </ac:spMkLst>
        </pc:spChg>
        <pc:spChg chg="del">
          <ac:chgData name="Solal Pirelli" userId="584f3c02d4d36311" providerId="LiveId" clId="{8AA031DE-87DF-4C27-BC24-11BF939FEC28}" dt="2022-11-06T16:07:11.854" v="11410" actId="478"/>
          <ac:spMkLst>
            <pc:docMk/>
            <pc:sldMk cId="1977042770" sldId="384"/>
            <ac:spMk id="3" creationId="{FFD17D37-14AE-457D-9A82-D7554659D555}"/>
          </ac:spMkLst>
        </pc:spChg>
        <pc:spChg chg="del">
          <ac:chgData name="Solal Pirelli" userId="584f3c02d4d36311" providerId="LiveId" clId="{8AA031DE-87DF-4C27-BC24-11BF939FEC28}" dt="2022-11-06T16:07:12.977" v="11411" actId="478"/>
          <ac:spMkLst>
            <pc:docMk/>
            <pc:sldMk cId="1977042770" sldId="384"/>
            <ac:spMk id="5" creationId="{DB8D2E03-2ADA-4034-BC78-124214D6C2BD}"/>
          </ac:spMkLst>
        </pc:spChg>
        <pc:picChg chg="add mod">
          <ac:chgData name="Solal Pirelli" userId="584f3c02d4d36311" providerId="LiveId" clId="{8AA031DE-87DF-4C27-BC24-11BF939FEC28}" dt="2022-11-06T16:08:12.778" v="11453" actId="1362"/>
          <ac:picMkLst>
            <pc:docMk/>
            <pc:sldMk cId="1977042770" sldId="384"/>
            <ac:picMk id="6" creationId="{B5CA6480-7D1D-4B71-ADFD-CCDEA58B5EE5}"/>
          </ac:picMkLst>
        </pc:picChg>
      </pc:sldChg>
      <pc:sldChg chg="addSp delSp modSp new mod">
        <pc:chgData name="Solal Pirelli" userId="584f3c02d4d36311" providerId="LiveId" clId="{8AA031DE-87DF-4C27-BC24-11BF939FEC28}" dt="2022-11-06T16:11:36.873" v="11512" actId="478"/>
        <pc:sldMkLst>
          <pc:docMk/>
          <pc:sldMk cId="3968542227" sldId="385"/>
        </pc:sldMkLst>
        <pc:spChg chg="mod">
          <ac:chgData name="Solal Pirelli" userId="584f3c02d4d36311" providerId="LiveId" clId="{8AA031DE-87DF-4C27-BC24-11BF939FEC28}" dt="2022-11-06T16:10:27.550" v="11509" actId="20577"/>
          <ac:spMkLst>
            <pc:docMk/>
            <pc:sldMk cId="3968542227" sldId="385"/>
            <ac:spMk id="2" creationId="{35177DB3-D9BA-4409-B7F2-199C7B2147BD}"/>
          </ac:spMkLst>
        </pc:spChg>
        <pc:spChg chg="del">
          <ac:chgData name="Solal Pirelli" userId="584f3c02d4d36311" providerId="LiveId" clId="{8AA031DE-87DF-4C27-BC24-11BF939FEC28}" dt="2022-11-06T16:11:33.037" v="11510" actId="478"/>
          <ac:spMkLst>
            <pc:docMk/>
            <pc:sldMk cId="3968542227" sldId="385"/>
            <ac:spMk id="3" creationId="{C371BED7-D855-489C-92F5-2B6C894C7240}"/>
          </ac:spMkLst>
        </pc:spChg>
        <pc:spChg chg="del">
          <ac:chgData name="Solal Pirelli" userId="584f3c02d4d36311" providerId="LiveId" clId="{8AA031DE-87DF-4C27-BC24-11BF939FEC28}" dt="2022-11-06T16:11:36.873" v="11512" actId="478"/>
          <ac:spMkLst>
            <pc:docMk/>
            <pc:sldMk cId="3968542227" sldId="385"/>
            <ac:spMk id="5" creationId="{494BDA30-04AA-48C4-8DFF-DEB75AC9213B}"/>
          </ac:spMkLst>
        </pc:spChg>
        <pc:picChg chg="add">
          <ac:chgData name="Solal Pirelli" userId="584f3c02d4d36311" providerId="LiveId" clId="{8AA031DE-87DF-4C27-BC24-11BF939FEC28}" dt="2022-11-06T16:11:33.735" v="11511" actId="22"/>
          <ac:picMkLst>
            <pc:docMk/>
            <pc:sldMk cId="3968542227" sldId="385"/>
            <ac:picMk id="7" creationId="{B3B9B6AA-BAFC-4CAB-9435-D54A3712C613}"/>
          </ac:picMkLst>
        </pc:picChg>
      </pc:sldChg>
      <pc:sldChg chg="delSp modSp new mod">
        <pc:chgData name="Solal Pirelli" userId="584f3c02d4d36311" providerId="LiveId" clId="{8AA031DE-87DF-4C27-BC24-11BF939FEC28}" dt="2022-11-06T16:12:18.378" v="11537" actId="113"/>
        <pc:sldMkLst>
          <pc:docMk/>
          <pc:sldMk cId="2711914108" sldId="386"/>
        </pc:sldMkLst>
        <pc:spChg chg="del">
          <ac:chgData name="Solal Pirelli" userId="584f3c02d4d36311" providerId="LiveId" clId="{8AA031DE-87DF-4C27-BC24-11BF939FEC28}" dt="2022-11-06T16:11:44.246" v="11514" actId="478"/>
          <ac:spMkLst>
            <pc:docMk/>
            <pc:sldMk cId="2711914108" sldId="386"/>
            <ac:spMk id="2" creationId="{3141BACF-1AC1-4B09-ACEA-B32EB02AAEE6}"/>
          </ac:spMkLst>
        </pc:spChg>
        <pc:spChg chg="mod">
          <ac:chgData name="Solal Pirelli" userId="584f3c02d4d36311" providerId="LiveId" clId="{8AA031DE-87DF-4C27-BC24-11BF939FEC28}" dt="2022-11-06T16:12:18.378" v="11537" actId="113"/>
          <ac:spMkLst>
            <pc:docMk/>
            <pc:sldMk cId="2711914108" sldId="386"/>
            <ac:spMk id="3" creationId="{22B6CA08-8470-48AC-A832-9D18ADA8D8DE}"/>
          </ac:spMkLst>
        </pc:spChg>
        <pc:spChg chg="del">
          <ac:chgData name="Solal Pirelli" userId="584f3c02d4d36311" providerId="LiveId" clId="{8AA031DE-87DF-4C27-BC24-11BF939FEC28}" dt="2022-11-06T16:12:13.037" v="11534" actId="478"/>
          <ac:spMkLst>
            <pc:docMk/>
            <pc:sldMk cId="2711914108" sldId="386"/>
            <ac:spMk id="5" creationId="{83532BD9-ADD0-4E12-9263-BF58B070A403}"/>
          </ac:spMkLst>
        </pc:spChg>
      </pc:sldChg>
      <pc:sldChg chg="delSp modSp new mod">
        <pc:chgData name="Solal Pirelli" userId="584f3c02d4d36311" providerId="LiveId" clId="{8AA031DE-87DF-4C27-BC24-11BF939FEC28}" dt="2022-11-06T16:15:33.520" v="11649" actId="478"/>
        <pc:sldMkLst>
          <pc:docMk/>
          <pc:sldMk cId="2614775433" sldId="387"/>
        </pc:sldMkLst>
        <pc:spChg chg="mod">
          <ac:chgData name="Solal Pirelli" userId="584f3c02d4d36311" providerId="LiveId" clId="{8AA031DE-87DF-4C27-BC24-11BF939FEC28}" dt="2022-11-06T16:12:37.862" v="11554" actId="20577"/>
          <ac:spMkLst>
            <pc:docMk/>
            <pc:sldMk cId="2614775433" sldId="387"/>
            <ac:spMk id="2" creationId="{4ABF08A6-D01A-40C2-BF01-94A61799C2D4}"/>
          </ac:spMkLst>
        </pc:spChg>
        <pc:spChg chg="mod">
          <ac:chgData name="Solal Pirelli" userId="584f3c02d4d36311" providerId="LiveId" clId="{8AA031DE-87DF-4C27-BC24-11BF939FEC28}" dt="2022-11-06T16:15:31.999" v="11648" actId="20577"/>
          <ac:spMkLst>
            <pc:docMk/>
            <pc:sldMk cId="2614775433" sldId="387"/>
            <ac:spMk id="3" creationId="{8273C53D-EEFC-4370-A062-E98C8DCB84F1}"/>
          </ac:spMkLst>
        </pc:spChg>
        <pc:spChg chg="del">
          <ac:chgData name="Solal Pirelli" userId="584f3c02d4d36311" providerId="LiveId" clId="{8AA031DE-87DF-4C27-BC24-11BF939FEC28}" dt="2022-11-06T16:15:33.520" v="11649" actId="478"/>
          <ac:spMkLst>
            <pc:docMk/>
            <pc:sldMk cId="2614775433" sldId="387"/>
            <ac:spMk id="5" creationId="{74651FA7-4A6A-44D4-8B81-38E11CE96435}"/>
          </ac:spMkLst>
        </pc:spChg>
      </pc:sldChg>
      <pc:sldChg chg="addSp delSp modSp new mod">
        <pc:chgData name="Solal Pirelli" userId="584f3c02d4d36311" providerId="LiveId" clId="{8AA031DE-87DF-4C27-BC24-11BF939FEC28}" dt="2022-11-06T16:16:54.896" v="11677"/>
        <pc:sldMkLst>
          <pc:docMk/>
          <pc:sldMk cId="1170782252" sldId="388"/>
        </pc:sldMkLst>
        <pc:spChg chg="mod">
          <ac:chgData name="Solal Pirelli" userId="584f3c02d4d36311" providerId="LiveId" clId="{8AA031DE-87DF-4C27-BC24-11BF939FEC28}" dt="2022-11-06T16:16:34.006" v="11669" actId="20577"/>
          <ac:spMkLst>
            <pc:docMk/>
            <pc:sldMk cId="1170782252" sldId="388"/>
            <ac:spMk id="2" creationId="{083C55E3-5584-4C4C-A24E-AC3656C50402}"/>
          </ac:spMkLst>
        </pc:spChg>
        <pc:spChg chg="del">
          <ac:chgData name="Solal Pirelli" userId="584f3c02d4d36311" providerId="LiveId" clId="{8AA031DE-87DF-4C27-BC24-11BF939FEC28}" dt="2022-11-06T16:16:35.949" v="11670" actId="478"/>
          <ac:spMkLst>
            <pc:docMk/>
            <pc:sldMk cId="1170782252" sldId="388"/>
            <ac:spMk id="3" creationId="{501CA035-E606-4E42-81B4-62D9E8CE729D}"/>
          </ac:spMkLst>
        </pc:spChg>
        <pc:spChg chg="mod">
          <ac:chgData name="Solal Pirelli" userId="584f3c02d4d36311" providerId="LiveId" clId="{8AA031DE-87DF-4C27-BC24-11BF939FEC28}" dt="2022-11-06T16:16:54.896" v="11677"/>
          <ac:spMkLst>
            <pc:docMk/>
            <pc:sldMk cId="1170782252" sldId="388"/>
            <ac:spMk id="5" creationId="{A61481D5-34B3-4448-ABA7-9809955D69C0}"/>
          </ac:spMkLst>
        </pc:spChg>
        <pc:picChg chg="add mod">
          <ac:chgData name="Solal Pirelli" userId="584f3c02d4d36311" providerId="LiveId" clId="{8AA031DE-87DF-4C27-BC24-11BF939FEC28}" dt="2022-11-06T16:16:49.645" v="11676" actId="1076"/>
          <ac:picMkLst>
            <pc:docMk/>
            <pc:sldMk cId="1170782252" sldId="388"/>
            <ac:picMk id="7" creationId="{9501A41C-E821-4316-8D1E-119C6E8EFFBC}"/>
          </ac:picMkLst>
        </pc:picChg>
      </pc:sldChg>
      <pc:sldChg chg="addSp delSp modSp new mod modAnim">
        <pc:chgData name="Solal Pirelli" userId="584f3c02d4d36311" providerId="LiveId" clId="{8AA031DE-87DF-4C27-BC24-11BF939FEC28}" dt="2022-11-06T16:17:21.967" v="11695" actId="478"/>
        <pc:sldMkLst>
          <pc:docMk/>
          <pc:sldMk cId="269638113" sldId="389"/>
        </pc:sldMkLst>
        <pc:spChg chg="mod">
          <ac:chgData name="Solal Pirelli" userId="584f3c02d4d36311" providerId="LiveId" clId="{8AA031DE-87DF-4C27-BC24-11BF939FEC28}" dt="2022-11-06T16:17:07.158" v="11689" actId="20577"/>
          <ac:spMkLst>
            <pc:docMk/>
            <pc:sldMk cId="269638113" sldId="389"/>
            <ac:spMk id="2" creationId="{74182499-3FFB-4449-ABF1-6C034DFBF240}"/>
          </ac:spMkLst>
        </pc:spChg>
        <pc:spChg chg="del">
          <ac:chgData name="Solal Pirelli" userId="584f3c02d4d36311" providerId="LiveId" clId="{8AA031DE-87DF-4C27-BC24-11BF939FEC28}" dt="2022-11-06T16:17:10.965" v="11690" actId="478"/>
          <ac:spMkLst>
            <pc:docMk/>
            <pc:sldMk cId="269638113" sldId="389"/>
            <ac:spMk id="3" creationId="{1104DA06-DFA3-41CD-8E9F-B80A7B1AA04F}"/>
          </ac:spMkLst>
        </pc:spChg>
        <pc:spChg chg="del">
          <ac:chgData name="Solal Pirelli" userId="584f3c02d4d36311" providerId="LiveId" clId="{8AA031DE-87DF-4C27-BC24-11BF939FEC28}" dt="2022-11-06T16:17:21.967" v="11695" actId="478"/>
          <ac:spMkLst>
            <pc:docMk/>
            <pc:sldMk cId="269638113" sldId="389"/>
            <ac:spMk id="5" creationId="{3F005074-5BCF-43B2-B547-375C34D327AD}"/>
          </ac:spMkLst>
        </pc:spChg>
        <pc:spChg chg="add mod">
          <ac:chgData name="Solal Pirelli" userId="584f3c02d4d36311" providerId="LiveId" clId="{8AA031DE-87DF-4C27-BC24-11BF939FEC28}" dt="2022-11-06T16:17:14.009" v="11693" actId="20577"/>
          <ac:spMkLst>
            <pc:docMk/>
            <pc:sldMk cId="269638113" sldId="389"/>
            <ac:spMk id="7" creationId="{FD46368C-6175-45AE-A9C1-9DEC80140F02}"/>
          </ac:spMkLst>
        </pc:spChg>
        <pc:spChg chg="mod">
          <ac:chgData name="Solal Pirelli" userId="584f3c02d4d36311" providerId="LiveId" clId="{8AA031DE-87DF-4C27-BC24-11BF939FEC28}" dt="2022-11-06T16:17:11.575" v="11691"/>
          <ac:spMkLst>
            <pc:docMk/>
            <pc:sldMk cId="269638113" sldId="389"/>
            <ac:spMk id="11" creationId="{9AE7D930-6344-4C1D-B549-ED18F9D482E3}"/>
          </ac:spMkLst>
        </pc:spChg>
        <pc:spChg chg="mod">
          <ac:chgData name="Solal Pirelli" userId="584f3c02d4d36311" providerId="LiveId" clId="{8AA031DE-87DF-4C27-BC24-11BF939FEC28}" dt="2022-11-06T16:17:11.575" v="11691"/>
          <ac:spMkLst>
            <pc:docMk/>
            <pc:sldMk cId="269638113" sldId="389"/>
            <ac:spMk id="15" creationId="{44340B86-4B4F-4F85-ABC1-9474B0932CE8}"/>
          </ac:spMkLst>
        </pc:spChg>
        <pc:grpChg chg="add mod">
          <ac:chgData name="Solal Pirelli" userId="584f3c02d4d36311" providerId="LiveId" clId="{8AA031DE-87DF-4C27-BC24-11BF939FEC28}" dt="2022-11-06T16:17:11.575" v="11691"/>
          <ac:grpSpMkLst>
            <pc:docMk/>
            <pc:sldMk cId="269638113" sldId="389"/>
            <ac:grpSpMk id="8" creationId="{349CA866-A316-4596-8AA0-B1F351383138}"/>
          </ac:grpSpMkLst>
        </pc:grpChg>
        <pc:grpChg chg="add mod">
          <ac:chgData name="Solal Pirelli" userId="584f3c02d4d36311" providerId="LiveId" clId="{8AA031DE-87DF-4C27-BC24-11BF939FEC28}" dt="2022-11-06T16:17:11.575" v="11691"/>
          <ac:grpSpMkLst>
            <pc:docMk/>
            <pc:sldMk cId="269638113" sldId="389"/>
            <ac:grpSpMk id="12" creationId="{F7C0CBA2-511E-4C47-947F-14E79C5392F8}"/>
          </ac:grpSpMkLst>
        </pc:grpChg>
        <pc:cxnChg chg="add mod">
          <ac:chgData name="Solal Pirelli" userId="584f3c02d4d36311" providerId="LiveId" clId="{8AA031DE-87DF-4C27-BC24-11BF939FEC28}" dt="2022-11-06T16:17:11.575" v="11691"/>
          <ac:cxnSpMkLst>
            <pc:docMk/>
            <pc:sldMk cId="269638113" sldId="389"/>
            <ac:cxnSpMk id="6" creationId="{DA656683-C113-4102-88D1-F29BA6DA65F1}"/>
          </ac:cxnSpMkLst>
        </pc:cxnChg>
        <pc:cxnChg chg="mod">
          <ac:chgData name="Solal Pirelli" userId="584f3c02d4d36311" providerId="LiveId" clId="{8AA031DE-87DF-4C27-BC24-11BF939FEC28}" dt="2022-11-06T16:17:11.575" v="11691"/>
          <ac:cxnSpMkLst>
            <pc:docMk/>
            <pc:sldMk cId="269638113" sldId="389"/>
            <ac:cxnSpMk id="9" creationId="{B5F8BBCD-E15B-4306-9749-384EE7BE8E0A}"/>
          </ac:cxnSpMkLst>
        </pc:cxnChg>
        <pc:cxnChg chg="mod">
          <ac:chgData name="Solal Pirelli" userId="584f3c02d4d36311" providerId="LiveId" clId="{8AA031DE-87DF-4C27-BC24-11BF939FEC28}" dt="2022-11-06T16:17:11.575" v="11691"/>
          <ac:cxnSpMkLst>
            <pc:docMk/>
            <pc:sldMk cId="269638113" sldId="389"/>
            <ac:cxnSpMk id="10" creationId="{7E196CA6-5F57-4B3A-AD9C-39CE7E9A38F4}"/>
          </ac:cxnSpMkLst>
        </pc:cxnChg>
        <pc:cxnChg chg="mod">
          <ac:chgData name="Solal Pirelli" userId="584f3c02d4d36311" providerId="LiveId" clId="{8AA031DE-87DF-4C27-BC24-11BF939FEC28}" dt="2022-11-06T16:17:11.575" v="11691"/>
          <ac:cxnSpMkLst>
            <pc:docMk/>
            <pc:sldMk cId="269638113" sldId="389"/>
            <ac:cxnSpMk id="13" creationId="{953BB5D8-8AD4-41D1-A5D4-AFF060B4ABC8}"/>
          </ac:cxnSpMkLst>
        </pc:cxnChg>
        <pc:cxnChg chg="mod">
          <ac:chgData name="Solal Pirelli" userId="584f3c02d4d36311" providerId="LiveId" clId="{8AA031DE-87DF-4C27-BC24-11BF939FEC28}" dt="2022-11-06T16:17:11.575" v="11691"/>
          <ac:cxnSpMkLst>
            <pc:docMk/>
            <pc:sldMk cId="269638113" sldId="389"/>
            <ac:cxnSpMk id="14" creationId="{36D0AE5F-4C65-41E3-9103-0D9968685A45}"/>
          </ac:cxnSpMkLst>
        </pc:cxnChg>
        <pc:cxnChg chg="add mod">
          <ac:chgData name="Solal Pirelli" userId="584f3c02d4d36311" providerId="LiveId" clId="{8AA031DE-87DF-4C27-BC24-11BF939FEC28}" dt="2022-11-06T16:17:20.130" v="11694" actId="208"/>
          <ac:cxnSpMkLst>
            <pc:docMk/>
            <pc:sldMk cId="269638113" sldId="389"/>
            <ac:cxnSpMk id="16" creationId="{60D416CF-07E8-4925-AD6D-D8BDAB1109A0}"/>
          </ac:cxnSpMkLst>
        </pc:cxnChg>
        <pc:cxnChg chg="add mod">
          <ac:chgData name="Solal Pirelli" userId="584f3c02d4d36311" providerId="LiveId" clId="{8AA031DE-87DF-4C27-BC24-11BF939FEC28}" dt="2022-11-06T16:17:20.130" v="11694" actId="208"/>
          <ac:cxnSpMkLst>
            <pc:docMk/>
            <pc:sldMk cId="269638113" sldId="389"/>
            <ac:cxnSpMk id="17" creationId="{2A608C7D-FC26-45BB-B07C-28C3BA836146}"/>
          </ac:cxnSpMkLst>
        </pc:cxnChg>
      </pc:sldChg>
      <pc:sldChg chg="delSp modSp new mod">
        <pc:chgData name="Solal Pirelli" userId="584f3c02d4d36311" providerId="LiveId" clId="{8AA031DE-87DF-4C27-BC24-11BF939FEC28}" dt="2022-11-06T16:19:28.217" v="11875" actId="478"/>
        <pc:sldMkLst>
          <pc:docMk/>
          <pc:sldMk cId="385449896" sldId="390"/>
        </pc:sldMkLst>
        <pc:spChg chg="mod">
          <ac:chgData name="Solal Pirelli" userId="584f3c02d4d36311" providerId="LiveId" clId="{8AA031DE-87DF-4C27-BC24-11BF939FEC28}" dt="2022-11-06T16:17:39.134" v="11711" actId="20577"/>
          <ac:spMkLst>
            <pc:docMk/>
            <pc:sldMk cId="385449896" sldId="390"/>
            <ac:spMk id="2" creationId="{BF77E5F1-6166-4438-B7F8-D29E71F6CF8F}"/>
          </ac:spMkLst>
        </pc:spChg>
        <pc:spChg chg="mod">
          <ac:chgData name="Solal Pirelli" userId="584f3c02d4d36311" providerId="LiveId" clId="{8AA031DE-87DF-4C27-BC24-11BF939FEC28}" dt="2022-11-06T16:19:25.798" v="11874" actId="20577"/>
          <ac:spMkLst>
            <pc:docMk/>
            <pc:sldMk cId="385449896" sldId="390"/>
            <ac:spMk id="3" creationId="{34DE14D4-A83E-48BD-AEDE-28DC7E2255BF}"/>
          </ac:spMkLst>
        </pc:spChg>
        <pc:spChg chg="del">
          <ac:chgData name="Solal Pirelli" userId="584f3c02d4d36311" providerId="LiveId" clId="{8AA031DE-87DF-4C27-BC24-11BF939FEC28}" dt="2022-11-06T16:19:28.217" v="11875" actId="478"/>
          <ac:spMkLst>
            <pc:docMk/>
            <pc:sldMk cId="385449896" sldId="390"/>
            <ac:spMk id="5" creationId="{06844F51-B879-4B99-A48C-6A8618B5DDE7}"/>
          </ac:spMkLst>
        </pc:spChg>
      </pc:sldChg>
      <pc:sldChg chg="modSp add mod">
        <pc:chgData name="Solal Pirelli" userId="584f3c02d4d36311" providerId="LiveId" clId="{8AA031DE-87DF-4C27-BC24-11BF939FEC28}" dt="2022-11-06T16:19:46.765" v="11890" actId="20577"/>
        <pc:sldMkLst>
          <pc:docMk/>
          <pc:sldMk cId="2955834264" sldId="391"/>
        </pc:sldMkLst>
        <pc:spChg chg="mod">
          <ac:chgData name="Solal Pirelli" userId="584f3c02d4d36311" providerId="LiveId" clId="{8AA031DE-87DF-4C27-BC24-11BF939FEC28}" dt="2022-11-06T16:19:46.765" v="11890" actId="20577"/>
          <ac:spMkLst>
            <pc:docMk/>
            <pc:sldMk cId="2955834264" sldId="391"/>
            <ac:spMk id="2" creationId="{16FC6309-3162-48BD-9600-D7A3ACEFFDC8}"/>
          </ac:spMkLst>
        </pc:spChg>
      </pc:sldChg>
      <pc:sldChg chg="delSp modSp new mod">
        <pc:chgData name="Solal Pirelli" userId="584f3c02d4d36311" providerId="LiveId" clId="{8AA031DE-87DF-4C27-BC24-11BF939FEC28}" dt="2022-11-06T16:20:11.254" v="11955" actId="478"/>
        <pc:sldMkLst>
          <pc:docMk/>
          <pc:sldMk cId="3116999639" sldId="392"/>
        </pc:sldMkLst>
        <pc:spChg chg="mod">
          <ac:chgData name="Solal Pirelli" userId="584f3c02d4d36311" providerId="LiveId" clId="{8AA031DE-87DF-4C27-BC24-11BF939FEC28}" dt="2022-11-06T16:19:59.022" v="11909" actId="20577"/>
          <ac:spMkLst>
            <pc:docMk/>
            <pc:sldMk cId="3116999639" sldId="392"/>
            <ac:spMk id="2" creationId="{1C96D38E-5A8D-449E-98B0-1741BFBBC9D4}"/>
          </ac:spMkLst>
        </pc:spChg>
        <pc:spChg chg="mod">
          <ac:chgData name="Solal Pirelli" userId="584f3c02d4d36311" providerId="LiveId" clId="{8AA031DE-87DF-4C27-BC24-11BF939FEC28}" dt="2022-11-06T16:20:08.923" v="11954" actId="20577"/>
          <ac:spMkLst>
            <pc:docMk/>
            <pc:sldMk cId="3116999639" sldId="392"/>
            <ac:spMk id="3" creationId="{E06FC234-A971-4DFC-A283-C8F848562CDA}"/>
          </ac:spMkLst>
        </pc:spChg>
        <pc:spChg chg="del">
          <ac:chgData name="Solal Pirelli" userId="584f3c02d4d36311" providerId="LiveId" clId="{8AA031DE-87DF-4C27-BC24-11BF939FEC28}" dt="2022-11-06T16:20:11.254" v="11955" actId="478"/>
          <ac:spMkLst>
            <pc:docMk/>
            <pc:sldMk cId="3116999639" sldId="392"/>
            <ac:spMk id="5" creationId="{58879A22-5031-4D88-AD3C-049873A9D91F}"/>
          </ac:spMkLst>
        </pc:spChg>
      </pc:sldChg>
      <pc:sldChg chg="delSp modSp new mod">
        <pc:chgData name="Solal Pirelli" userId="584f3c02d4d36311" providerId="LiveId" clId="{8AA031DE-87DF-4C27-BC24-11BF939FEC28}" dt="2022-11-06T16:20:40.856" v="11976" actId="20577"/>
        <pc:sldMkLst>
          <pc:docMk/>
          <pc:sldMk cId="1917112664" sldId="393"/>
        </pc:sldMkLst>
        <pc:spChg chg="mod">
          <ac:chgData name="Solal Pirelli" userId="584f3c02d4d36311" providerId="LiveId" clId="{8AA031DE-87DF-4C27-BC24-11BF939FEC28}" dt="2022-11-06T16:20:15.373" v="11967" actId="20577"/>
          <ac:spMkLst>
            <pc:docMk/>
            <pc:sldMk cId="1917112664" sldId="393"/>
            <ac:spMk id="2" creationId="{9DFF1FC6-926F-49F6-A908-72A7A766924C}"/>
          </ac:spMkLst>
        </pc:spChg>
        <pc:spChg chg="mod">
          <ac:chgData name="Solal Pirelli" userId="584f3c02d4d36311" providerId="LiveId" clId="{8AA031DE-87DF-4C27-BC24-11BF939FEC28}" dt="2022-11-06T16:20:40.856" v="11976" actId="20577"/>
          <ac:spMkLst>
            <pc:docMk/>
            <pc:sldMk cId="1917112664" sldId="393"/>
            <ac:spMk id="3" creationId="{CFF77386-2C7C-4288-B6EE-17105545825B}"/>
          </ac:spMkLst>
        </pc:spChg>
        <pc:spChg chg="del">
          <ac:chgData name="Solal Pirelli" userId="584f3c02d4d36311" providerId="LiveId" clId="{8AA031DE-87DF-4C27-BC24-11BF939FEC28}" dt="2022-11-06T16:20:26.533" v="11972" actId="478"/>
          <ac:spMkLst>
            <pc:docMk/>
            <pc:sldMk cId="1917112664" sldId="393"/>
            <ac:spMk id="5" creationId="{2A37747E-F4D8-4C14-A758-10469F519D9C}"/>
          </ac:spMkLst>
        </pc:spChg>
      </pc:sldChg>
      <pc:sldChg chg="modSp add mod">
        <pc:chgData name="Solal Pirelli" userId="584f3c02d4d36311" providerId="LiveId" clId="{8AA031DE-87DF-4C27-BC24-11BF939FEC28}" dt="2022-11-06T16:20:55.355" v="12004" actId="115"/>
        <pc:sldMkLst>
          <pc:docMk/>
          <pc:sldMk cId="3172474132" sldId="394"/>
        </pc:sldMkLst>
        <pc:spChg chg="mod">
          <ac:chgData name="Solal Pirelli" userId="584f3c02d4d36311" providerId="LiveId" clId="{8AA031DE-87DF-4C27-BC24-11BF939FEC28}" dt="2022-11-06T16:20:51.637" v="11999" actId="20577"/>
          <ac:spMkLst>
            <pc:docMk/>
            <pc:sldMk cId="3172474132" sldId="394"/>
            <ac:spMk id="2" creationId="{9DFF1FC6-926F-49F6-A908-72A7A766924C}"/>
          </ac:spMkLst>
        </pc:spChg>
        <pc:spChg chg="mod">
          <ac:chgData name="Solal Pirelli" userId="584f3c02d4d36311" providerId="LiveId" clId="{8AA031DE-87DF-4C27-BC24-11BF939FEC28}" dt="2022-11-06T16:20:55.355" v="12004" actId="115"/>
          <ac:spMkLst>
            <pc:docMk/>
            <pc:sldMk cId="3172474132" sldId="394"/>
            <ac:spMk id="3" creationId="{CFF77386-2C7C-4288-B6EE-17105545825B}"/>
          </ac:spMkLst>
        </pc:spChg>
      </pc:sldChg>
      <pc:sldChg chg="modSp new mod">
        <pc:chgData name="Solal Pirelli" userId="584f3c02d4d36311" providerId="LiveId" clId="{8AA031DE-87DF-4C27-BC24-11BF939FEC28}" dt="2022-11-06T16:22:37.756" v="12084"/>
        <pc:sldMkLst>
          <pc:docMk/>
          <pc:sldMk cId="819712933" sldId="395"/>
        </pc:sldMkLst>
        <pc:spChg chg="mod">
          <ac:chgData name="Solal Pirelli" userId="584f3c02d4d36311" providerId="LiveId" clId="{8AA031DE-87DF-4C27-BC24-11BF939FEC28}" dt="2022-11-06T16:21:40.258" v="12035" actId="5793"/>
          <ac:spMkLst>
            <pc:docMk/>
            <pc:sldMk cId="819712933" sldId="395"/>
            <ac:spMk id="2" creationId="{D2EC5F5A-D397-42D8-AC68-3FF70ADC0333}"/>
          </ac:spMkLst>
        </pc:spChg>
        <pc:spChg chg="mod">
          <ac:chgData name="Solal Pirelli" userId="584f3c02d4d36311" providerId="LiveId" clId="{8AA031DE-87DF-4C27-BC24-11BF939FEC28}" dt="2022-11-06T16:22:11.051" v="12083" actId="207"/>
          <ac:spMkLst>
            <pc:docMk/>
            <pc:sldMk cId="819712933" sldId="395"/>
            <ac:spMk id="3" creationId="{D73531FD-E709-46DB-B330-D2277A5AD8B7}"/>
          </ac:spMkLst>
        </pc:spChg>
        <pc:spChg chg="mod">
          <ac:chgData name="Solal Pirelli" userId="584f3c02d4d36311" providerId="LiveId" clId="{8AA031DE-87DF-4C27-BC24-11BF939FEC28}" dt="2022-11-06T16:22:37.756" v="12084"/>
          <ac:spMkLst>
            <pc:docMk/>
            <pc:sldMk cId="819712933" sldId="395"/>
            <ac:spMk id="5" creationId="{8B3D90DB-AEAA-4A2B-A2FA-96EF1AC2C1FC}"/>
          </ac:spMkLst>
        </pc:spChg>
      </pc:sldChg>
      <pc:sldChg chg="delSp modSp new mod">
        <pc:chgData name="Solal Pirelli" userId="584f3c02d4d36311" providerId="LiveId" clId="{8AA031DE-87DF-4C27-BC24-11BF939FEC28}" dt="2022-11-06T16:24:51.136" v="12477" actId="478"/>
        <pc:sldMkLst>
          <pc:docMk/>
          <pc:sldMk cId="4065438691" sldId="396"/>
        </pc:sldMkLst>
        <pc:spChg chg="mod">
          <ac:chgData name="Solal Pirelli" userId="584f3c02d4d36311" providerId="LiveId" clId="{8AA031DE-87DF-4C27-BC24-11BF939FEC28}" dt="2022-11-06T16:22:46.357" v="12098" actId="20577"/>
          <ac:spMkLst>
            <pc:docMk/>
            <pc:sldMk cId="4065438691" sldId="396"/>
            <ac:spMk id="2" creationId="{07F382AD-6115-4501-BBDD-F1461798729A}"/>
          </ac:spMkLst>
        </pc:spChg>
        <pc:spChg chg="mod">
          <ac:chgData name="Solal Pirelli" userId="584f3c02d4d36311" providerId="LiveId" clId="{8AA031DE-87DF-4C27-BC24-11BF939FEC28}" dt="2022-11-06T16:24:49.238" v="12476" actId="20577"/>
          <ac:spMkLst>
            <pc:docMk/>
            <pc:sldMk cId="4065438691" sldId="396"/>
            <ac:spMk id="3" creationId="{8A7F53A9-CB4F-4760-9583-1A6A405B1ECF}"/>
          </ac:spMkLst>
        </pc:spChg>
        <pc:spChg chg="del">
          <ac:chgData name="Solal Pirelli" userId="584f3c02d4d36311" providerId="LiveId" clId="{8AA031DE-87DF-4C27-BC24-11BF939FEC28}" dt="2022-11-06T16:24:51.136" v="12477" actId="478"/>
          <ac:spMkLst>
            <pc:docMk/>
            <pc:sldMk cId="4065438691" sldId="396"/>
            <ac:spMk id="5" creationId="{3A6A60C3-D836-49CA-ADCB-3BB4149504A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1% better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Sheet1!$A$2:$A$367</c:f>
              <c:numCache>
                <c:formatCode>General</c:formatCode>
                <c:ptCount val="366"/>
                <c:pt idx="0">
                  <c:v>1</c:v>
                </c:pt>
                <c:pt idx="1">
                  <c:v>1.01</c:v>
                </c:pt>
                <c:pt idx="2">
                  <c:v>1.0201</c:v>
                </c:pt>
                <c:pt idx="3">
                  <c:v>1.0303009999999999</c:v>
                </c:pt>
                <c:pt idx="4">
                  <c:v>1.04060401</c:v>
                </c:pt>
                <c:pt idx="5">
                  <c:v>1.0510100500999999</c:v>
                </c:pt>
                <c:pt idx="6">
                  <c:v>1.0615201506009999</c:v>
                </c:pt>
                <c:pt idx="7">
                  <c:v>1.0721353521070098</c:v>
                </c:pt>
                <c:pt idx="8">
                  <c:v>1.08285670562808</c:v>
                </c:pt>
                <c:pt idx="9">
                  <c:v>1.0936852726843609</c:v>
                </c:pt>
                <c:pt idx="10">
                  <c:v>1.1046221254112045</c:v>
                </c:pt>
                <c:pt idx="11">
                  <c:v>1.1156683466653166</c:v>
                </c:pt>
                <c:pt idx="12">
                  <c:v>1.1268250301319698</c:v>
                </c:pt>
                <c:pt idx="13">
                  <c:v>1.1380932804332895</c:v>
                </c:pt>
                <c:pt idx="14">
                  <c:v>1.1494742132376223</c:v>
                </c:pt>
                <c:pt idx="15">
                  <c:v>1.1609689553699987</c:v>
                </c:pt>
                <c:pt idx="16">
                  <c:v>1.1725786449236986</c:v>
                </c:pt>
                <c:pt idx="17">
                  <c:v>1.1843044313729356</c:v>
                </c:pt>
                <c:pt idx="18">
                  <c:v>1.196147475686665</c:v>
                </c:pt>
                <c:pt idx="19">
                  <c:v>1.2081089504435316</c:v>
                </c:pt>
                <c:pt idx="20">
                  <c:v>1.220190039947967</c:v>
                </c:pt>
                <c:pt idx="21">
                  <c:v>1.2323919403474468</c:v>
                </c:pt>
                <c:pt idx="22">
                  <c:v>1.2447158597509214</c:v>
                </c:pt>
                <c:pt idx="23">
                  <c:v>1.2571630183484306</c:v>
                </c:pt>
                <c:pt idx="24">
                  <c:v>1.269734648531915</c:v>
                </c:pt>
                <c:pt idx="25">
                  <c:v>1.282431995017234</c:v>
                </c:pt>
                <c:pt idx="26">
                  <c:v>1.2952563149674063</c:v>
                </c:pt>
                <c:pt idx="27">
                  <c:v>1.3082088781170804</c:v>
                </c:pt>
                <c:pt idx="28">
                  <c:v>1.3212909668982513</c:v>
                </c:pt>
                <c:pt idx="29">
                  <c:v>1.3345038765672339</c:v>
                </c:pt>
                <c:pt idx="30">
                  <c:v>1.3478489153329063</c:v>
                </c:pt>
                <c:pt idx="31">
                  <c:v>1.3613274044862353</c:v>
                </c:pt>
                <c:pt idx="32">
                  <c:v>1.3749406785310978</c:v>
                </c:pt>
                <c:pt idx="33">
                  <c:v>1.3886900853164088</c:v>
                </c:pt>
                <c:pt idx="34">
                  <c:v>1.4025769861695729</c:v>
                </c:pt>
                <c:pt idx="35">
                  <c:v>1.4166027560312686</c:v>
                </c:pt>
                <c:pt idx="36">
                  <c:v>1.4307687835915812</c:v>
                </c:pt>
                <c:pt idx="37">
                  <c:v>1.4450764714274971</c:v>
                </c:pt>
                <c:pt idx="38">
                  <c:v>1.4595272361417722</c:v>
                </c:pt>
                <c:pt idx="39">
                  <c:v>1.4741225085031899</c:v>
                </c:pt>
                <c:pt idx="40">
                  <c:v>1.4888637335882218</c:v>
                </c:pt>
                <c:pt idx="41">
                  <c:v>1.5037523709241041</c:v>
                </c:pt>
                <c:pt idx="42">
                  <c:v>1.5187898946333451</c:v>
                </c:pt>
                <c:pt idx="43">
                  <c:v>1.5339777935796786</c:v>
                </c:pt>
                <c:pt idx="44">
                  <c:v>1.5493175715154754</c:v>
                </c:pt>
                <c:pt idx="45">
                  <c:v>1.5648107472306303</c:v>
                </c:pt>
                <c:pt idx="46">
                  <c:v>1.5804588547029366</c:v>
                </c:pt>
                <c:pt idx="47">
                  <c:v>1.5962634432499661</c:v>
                </c:pt>
                <c:pt idx="48">
                  <c:v>1.6122260776824657</c:v>
                </c:pt>
                <c:pt idx="49">
                  <c:v>1.6283483384592905</c:v>
                </c:pt>
                <c:pt idx="50">
                  <c:v>1.6446318218438833</c:v>
                </c:pt>
                <c:pt idx="51">
                  <c:v>1.6610781400623222</c:v>
                </c:pt>
                <c:pt idx="52">
                  <c:v>1.6776889214629456</c:v>
                </c:pt>
                <c:pt idx="53">
                  <c:v>1.694465810677575</c:v>
                </c:pt>
                <c:pt idx="54">
                  <c:v>1.7114104687843508</c:v>
                </c:pt>
                <c:pt idx="55">
                  <c:v>1.7285245734721943</c:v>
                </c:pt>
                <c:pt idx="56">
                  <c:v>1.7458098192069162</c:v>
                </c:pt>
                <c:pt idx="57">
                  <c:v>1.7632679173989854</c:v>
                </c:pt>
                <c:pt idx="58">
                  <c:v>1.7809005965729752</c:v>
                </c:pt>
                <c:pt idx="59">
                  <c:v>1.798709602538705</c:v>
                </c:pt>
                <c:pt idx="60">
                  <c:v>1.8166966985640922</c:v>
                </c:pt>
                <c:pt idx="61">
                  <c:v>1.8348636655497332</c:v>
                </c:pt>
                <c:pt idx="62">
                  <c:v>1.8532123022052305</c:v>
                </c:pt>
                <c:pt idx="63">
                  <c:v>1.8717444252272828</c:v>
                </c:pt>
                <c:pt idx="64">
                  <c:v>1.8904618694795556</c:v>
                </c:pt>
                <c:pt idx="65">
                  <c:v>1.9093664881743513</c:v>
                </c:pt>
                <c:pt idx="66">
                  <c:v>1.9284601530560948</c:v>
                </c:pt>
                <c:pt idx="67">
                  <c:v>1.9477447545866557</c:v>
                </c:pt>
                <c:pt idx="68">
                  <c:v>1.9672222021325223</c:v>
                </c:pt>
                <c:pt idx="69">
                  <c:v>1.9868944241538475</c:v>
                </c:pt>
                <c:pt idx="70">
                  <c:v>2.006763368395386</c:v>
                </c:pt>
                <c:pt idx="71">
                  <c:v>2.0268310020793399</c:v>
                </c:pt>
                <c:pt idx="72">
                  <c:v>2.0470993121001331</c:v>
                </c:pt>
                <c:pt idx="73">
                  <c:v>2.0675703052211345</c:v>
                </c:pt>
                <c:pt idx="74">
                  <c:v>2.0882460082733458</c:v>
                </c:pt>
                <c:pt idx="75">
                  <c:v>2.1091284683560794</c:v>
                </c:pt>
                <c:pt idx="76">
                  <c:v>2.1302197530396403</c:v>
                </c:pt>
                <c:pt idx="77">
                  <c:v>2.1515219505700367</c:v>
                </c:pt>
                <c:pt idx="78">
                  <c:v>2.1730371700757369</c:v>
                </c:pt>
                <c:pt idx="79">
                  <c:v>2.1947675417764945</c:v>
                </c:pt>
                <c:pt idx="80">
                  <c:v>2.2167152171942592</c:v>
                </c:pt>
                <c:pt idx="81">
                  <c:v>2.2388823693662019</c:v>
                </c:pt>
                <c:pt idx="82">
                  <c:v>2.2612711930598639</c:v>
                </c:pt>
                <c:pt idx="83">
                  <c:v>2.2838839049904625</c:v>
                </c:pt>
                <c:pt idx="84">
                  <c:v>2.3067227440403673</c:v>
                </c:pt>
                <c:pt idx="85">
                  <c:v>2.3297899714807708</c:v>
                </c:pt>
                <c:pt idx="86">
                  <c:v>2.3530878711955787</c:v>
                </c:pt>
                <c:pt idx="87">
                  <c:v>2.3766187499075344</c:v>
                </c:pt>
                <c:pt idx="88">
                  <c:v>2.40038493740661</c:v>
                </c:pt>
                <c:pt idx="89">
                  <c:v>2.4243887867806762</c:v>
                </c:pt>
                <c:pt idx="90">
                  <c:v>2.4486326746484828</c:v>
                </c:pt>
                <c:pt idx="91">
                  <c:v>2.4731190013949678</c:v>
                </c:pt>
                <c:pt idx="92">
                  <c:v>2.4978501914089173</c:v>
                </c:pt>
                <c:pt idx="93">
                  <c:v>2.5228286933230066</c:v>
                </c:pt>
                <c:pt idx="94">
                  <c:v>2.5480569802562365</c:v>
                </c:pt>
                <c:pt idx="95">
                  <c:v>2.5735375500587989</c:v>
                </c:pt>
                <c:pt idx="96">
                  <c:v>2.5992729255593869</c:v>
                </c:pt>
                <c:pt idx="97">
                  <c:v>2.6252656548149806</c:v>
                </c:pt>
                <c:pt idx="98">
                  <c:v>2.6515183113631307</c:v>
                </c:pt>
                <c:pt idx="99">
                  <c:v>2.6780334944767619</c:v>
                </c:pt>
                <c:pt idx="100">
                  <c:v>2.7048138294215294</c:v>
                </c:pt>
                <c:pt idx="101">
                  <c:v>2.7318619677157447</c:v>
                </c:pt>
                <c:pt idx="102">
                  <c:v>2.7591805873929021</c:v>
                </c:pt>
                <c:pt idx="103">
                  <c:v>2.7867723932668311</c:v>
                </c:pt>
                <c:pt idx="104">
                  <c:v>2.8146401171994992</c:v>
                </c:pt>
                <c:pt idx="105">
                  <c:v>2.8427865183714944</c:v>
                </c:pt>
                <c:pt idx="106">
                  <c:v>2.8712143835552095</c:v>
                </c:pt>
                <c:pt idx="107">
                  <c:v>2.8999265273907615</c:v>
                </c:pt>
                <c:pt idx="108">
                  <c:v>2.928925792664669</c:v>
                </c:pt>
                <c:pt idx="109">
                  <c:v>2.9582150505913156</c:v>
                </c:pt>
                <c:pt idx="110">
                  <c:v>2.9877972010972287</c:v>
                </c:pt>
                <c:pt idx="111">
                  <c:v>3.0176751731082012</c:v>
                </c:pt>
                <c:pt idx="112">
                  <c:v>3.0478519248392835</c:v>
                </c:pt>
                <c:pt idx="113">
                  <c:v>3.0783304440876762</c:v>
                </c:pt>
                <c:pt idx="114">
                  <c:v>3.1091137485285532</c:v>
                </c:pt>
                <c:pt idx="115">
                  <c:v>3.1402048860138385</c:v>
                </c:pt>
                <c:pt idx="116">
                  <c:v>3.171606934873977</c:v>
                </c:pt>
                <c:pt idx="117">
                  <c:v>3.203323004222717</c:v>
                </c:pt>
                <c:pt idx="118">
                  <c:v>3.2353562342649442</c:v>
                </c:pt>
                <c:pt idx="119">
                  <c:v>3.2677097966075936</c:v>
                </c:pt>
                <c:pt idx="120">
                  <c:v>3.3003868945736694</c:v>
                </c:pt>
                <c:pt idx="121">
                  <c:v>3.333390763519406</c:v>
                </c:pt>
                <c:pt idx="122">
                  <c:v>3.3667246711545999</c:v>
                </c:pt>
                <c:pt idx="123">
                  <c:v>3.4003919178661461</c:v>
                </c:pt>
                <c:pt idx="124">
                  <c:v>3.4343958370448076</c:v>
                </c:pt>
                <c:pt idx="125">
                  <c:v>3.4687397954152557</c:v>
                </c:pt>
                <c:pt idx="126">
                  <c:v>3.5034271933694083</c:v>
                </c:pt>
                <c:pt idx="127">
                  <c:v>3.5384614653031026</c:v>
                </c:pt>
                <c:pt idx="128">
                  <c:v>3.5738460799561338</c:v>
                </c:pt>
                <c:pt idx="129">
                  <c:v>3.6095845407556952</c:v>
                </c:pt>
                <c:pt idx="130">
                  <c:v>3.6456803861632521</c:v>
                </c:pt>
                <c:pt idx="131">
                  <c:v>3.6821371900248847</c:v>
                </c:pt>
                <c:pt idx="132">
                  <c:v>3.7189585619251337</c:v>
                </c:pt>
                <c:pt idx="133">
                  <c:v>3.7561481475443852</c:v>
                </c:pt>
                <c:pt idx="134">
                  <c:v>3.7937096290198289</c:v>
                </c:pt>
                <c:pt idx="135">
                  <c:v>3.8316467253100273</c:v>
                </c:pt>
                <c:pt idx="136">
                  <c:v>3.8699631925631275</c:v>
                </c:pt>
                <c:pt idx="137">
                  <c:v>3.9086628244887587</c:v>
                </c:pt>
                <c:pt idx="138">
                  <c:v>3.9477494527336461</c:v>
                </c:pt>
                <c:pt idx="139">
                  <c:v>3.9872269472609827</c:v>
                </c:pt>
                <c:pt idx="140">
                  <c:v>4.0270992167335926</c:v>
                </c:pt>
                <c:pt idx="141">
                  <c:v>4.0673702089009289</c:v>
                </c:pt>
                <c:pt idx="142">
                  <c:v>4.108043910989938</c:v>
                </c:pt>
                <c:pt idx="143">
                  <c:v>4.1491243500998376</c:v>
                </c:pt>
                <c:pt idx="144">
                  <c:v>4.1906155936008362</c:v>
                </c:pt>
                <c:pt idx="145">
                  <c:v>4.2325217495368443</c:v>
                </c:pt>
                <c:pt idx="146">
                  <c:v>4.2748469670322127</c:v>
                </c:pt>
                <c:pt idx="147">
                  <c:v>4.3175954367025344</c:v>
                </c:pt>
                <c:pt idx="148">
                  <c:v>4.3607713910695596</c:v>
                </c:pt>
                <c:pt idx="149">
                  <c:v>4.4043791049802552</c:v>
                </c:pt>
                <c:pt idx="150">
                  <c:v>4.448422896030058</c:v>
                </c:pt>
                <c:pt idx="151">
                  <c:v>4.4929071249903583</c:v>
                </c:pt>
                <c:pt idx="152">
                  <c:v>4.5378361962402618</c:v>
                </c:pt>
                <c:pt idx="153">
                  <c:v>4.5832145582026644</c:v>
                </c:pt>
                <c:pt idx="154">
                  <c:v>4.6290467037846907</c:v>
                </c:pt>
                <c:pt idx="155">
                  <c:v>4.6753371708225373</c:v>
                </c:pt>
                <c:pt idx="156">
                  <c:v>4.7220905425307631</c:v>
                </c:pt>
                <c:pt idx="157">
                  <c:v>4.7693114479560705</c:v>
                </c:pt>
                <c:pt idx="158">
                  <c:v>4.8170045624356312</c:v>
                </c:pt>
                <c:pt idx="159">
                  <c:v>4.8651746080599878</c:v>
                </c:pt>
                <c:pt idx="160">
                  <c:v>4.9138263541405873</c:v>
                </c:pt>
                <c:pt idx="161">
                  <c:v>4.962964617681993</c:v>
                </c:pt>
                <c:pt idx="162">
                  <c:v>5.012594263858813</c:v>
                </c:pt>
                <c:pt idx="163">
                  <c:v>5.0627202064974011</c:v>
                </c:pt>
                <c:pt idx="164">
                  <c:v>5.1133474085623751</c:v>
                </c:pt>
                <c:pt idx="165">
                  <c:v>5.1644808826479993</c:v>
                </c:pt>
                <c:pt idx="166">
                  <c:v>5.2161256914744794</c:v>
                </c:pt>
                <c:pt idx="167">
                  <c:v>5.2682869483892238</c:v>
                </c:pt>
                <c:pt idx="168">
                  <c:v>5.3209698178731157</c:v>
                </c:pt>
                <c:pt idx="169">
                  <c:v>5.3741795160518473</c:v>
                </c:pt>
                <c:pt idx="170">
                  <c:v>5.4279213112123657</c:v>
                </c:pt>
                <c:pt idx="171">
                  <c:v>5.4822005243244893</c:v>
                </c:pt>
                <c:pt idx="172">
                  <c:v>5.537022529567734</c:v>
                </c:pt>
                <c:pt idx="173">
                  <c:v>5.5923927548634111</c:v>
                </c:pt>
                <c:pt idx="174">
                  <c:v>5.6483166824120454</c:v>
                </c:pt>
                <c:pt idx="175">
                  <c:v>5.7047998492361662</c:v>
                </c:pt>
                <c:pt idx="176">
                  <c:v>5.7618478477285278</c:v>
                </c:pt>
                <c:pt idx="177">
                  <c:v>5.8194663262058128</c:v>
                </c:pt>
                <c:pt idx="178">
                  <c:v>5.8776609894678709</c:v>
                </c:pt>
                <c:pt idx="179">
                  <c:v>5.9364375993625496</c:v>
                </c:pt>
                <c:pt idx="180">
                  <c:v>5.9958019753561755</c:v>
                </c:pt>
                <c:pt idx="181">
                  <c:v>6.0557599951097369</c:v>
                </c:pt>
                <c:pt idx="182">
                  <c:v>6.1163175950608339</c:v>
                </c:pt>
                <c:pt idx="183">
                  <c:v>6.1774807710114423</c:v>
                </c:pt>
                <c:pt idx="184">
                  <c:v>6.2392555787215569</c:v>
                </c:pt>
                <c:pt idx="185">
                  <c:v>6.3016481345087723</c:v>
                </c:pt>
                <c:pt idx="186">
                  <c:v>6.3646646158538598</c:v>
                </c:pt>
                <c:pt idx="187">
                  <c:v>6.4283112620123983</c:v>
                </c:pt>
                <c:pt idx="188">
                  <c:v>6.4925943746325228</c:v>
                </c:pt>
                <c:pt idx="189">
                  <c:v>6.557520318378848</c:v>
                </c:pt>
                <c:pt idx="190">
                  <c:v>6.6230955215626368</c:v>
                </c:pt>
                <c:pt idx="191">
                  <c:v>6.6893264767782634</c:v>
                </c:pt>
                <c:pt idx="192">
                  <c:v>6.7562197415460465</c:v>
                </c:pt>
                <c:pt idx="193">
                  <c:v>6.8237819389615071</c:v>
                </c:pt>
                <c:pt idx="194">
                  <c:v>6.8920197583511218</c:v>
                </c:pt>
                <c:pt idx="195">
                  <c:v>6.9609399559346334</c:v>
                </c:pt>
                <c:pt idx="196">
                  <c:v>7.0305493554939797</c:v>
                </c:pt>
                <c:pt idx="197">
                  <c:v>7.1008548490489192</c:v>
                </c:pt>
                <c:pt idx="198">
                  <c:v>7.1718633975394086</c:v>
                </c:pt>
                <c:pt idx="199">
                  <c:v>7.2435820315148032</c:v>
                </c:pt>
                <c:pt idx="200">
                  <c:v>7.316017851829951</c:v>
                </c:pt>
                <c:pt idx="201">
                  <c:v>7.3891780303482504</c:v>
                </c:pt>
                <c:pt idx="202">
                  <c:v>7.4630698106517332</c:v>
                </c:pt>
                <c:pt idx="203">
                  <c:v>7.5377005087582507</c:v>
                </c:pt>
                <c:pt idx="204">
                  <c:v>7.6130775138458331</c:v>
                </c:pt>
                <c:pt idx="205">
                  <c:v>7.6892082889842914</c:v>
                </c:pt>
                <c:pt idx="206">
                  <c:v>7.7661003718741348</c:v>
                </c:pt>
                <c:pt idx="207">
                  <c:v>7.8437613755928766</c:v>
                </c:pt>
                <c:pt idx="208">
                  <c:v>7.9221989893488054</c:v>
                </c:pt>
                <c:pt idx="209">
                  <c:v>8.0014209792422939</c:v>
                </c:pt>
                <c:pt idx="210">
                  <c:v>8.0814351890347176</c:v>
                </c:pt>
                <c:pt idx="211">
                  <c:v>8.1622495409250657</c:v>
                </c:pt>
                <c:pt idx="212">
                  <c:v>8.2438720363343165</c:v>
                </c:pt>
                <c:pt idx="213">
                  <c:v>8.3263107566976604</c:v>
                </c:pt>
                <c:pt idx="214">
                  <c:v>8.4095738642646367</c:v>
                </c:pt>
                <c:pt idx="215">
                  <c:v>8.4936696029072838</c:v>
                </c:pt>
                <c:pt idx="216">
                  <c:v>8.5786062989363572</c:v>
                </c:pt>
                <c:pt idx="217">
                  <c:v>8.6643923619257208</c:v>
                </c:pt>
                <c:pt idx="218">
                  <c:v>8.7510362855449788</c:v>
                </c:pt>
                <c:pt idx="219">
                  <c:v>8.8385466484004294</c:v>
                </c:pt>
                <c:pt idx="220">
                  <c:v>8.9269321148844334</c:v>
                </c:pt>
                <c:pt idx="221">
                  <c:v>9.0162014360332776</c:v>
                </c:pt>
                <c:pt idx="222">
                  <c:v>9.1063634503936104</c:v>
                </c:pt>
                <c:pt idx="223">
                  <c:v>9.1974270848975461</c:v>
                </c:pt>
                <c:pt idx="224">
                  <c:v>9.2894013557465218</c:v>
                </c:pt>
                <c:pt idx="225">
                  <c:v>9.3822953693039874</c:v>
                </c:pt>
                <c:pt idx="226">
                  <c:v>9.4761183229970278</c:v>
                </c:pt>
                <c:pt idx="227">
                  <c:v>9.5708795062269978</c:v>
                </c:pt>
                <c:pt idx="228">
                  <c:v>9.6665883012892682</c:v>
                </c:pt>
                <c:pt idx="229">
                  <c:v>9.763254184302161</c:v>
                </c:pt>
                <c:pt idx="230">
                  <c:v>9.860886726145182</c:v>
                </c:pt>
                <c:pt idx="231">
                  <c:v>9.9594955934066345</c:v>
                </c:pt>
                <c:pt idx="232">
                  <c:v>10.0590905493407</c:v>
                </c:pt>
                <c:pt idx="233">
                  <c:v>10.159681454834107</c:v>
                </c:pt>
                <c:pt idx="234">
                  <c:v>10.261278269382448</c:v>
                </c:pt>
                <c:pt idx="235">
                  <c:v>10.363891052076273</c:v>
                </c:pt>
                <c:pt idx="236">
                  <c:v>10.467529962597036</c:v>
                </c:pt>
                <c:pt idx="237">
                  <c:v>10.572205262223006</c:v>
                </c:pt>
                <c:pt idx="238">
                  <c:v>10.677927314845236</c:v>
                </c:pt>
                <c:pt idx="239">
                  <c:v>10.784706587993689</c:v>
                </c:pt>
                <c:pt idx="240">
                  <c:v>10.892553653873627</c:v>
                </c:pt>
                <c:pt idx="241">
                  <c:v>11.001479190412363</c:v>
                </c:pt>
                <c:pt idx="242">
                  <c:v>11.111493982316487</c:v>
                </c:pt>
                <c:pt idx="243">
                  <c:v>11.222608922139653</c:v>
                </c:pt>
                <c:pt idx="244">
                  <c:v>11.334835011361049</c:v>
                </c:pt>
                <c:pt idx="245">
                  <c:v>11.44818336147466</c:v>
                </c:pt>
                <c:pt idx="246">
                  <c:v>11.562665195089407</c:v>
                </c:pt>
                <c:pt idx="247">
                  <c:v>11.678291847040301</c:v>
                </c:pt>
                <c:pt idx="248">
                  <c:v>11.795074765510703</c:v>
                </c:pt>
                <c:pt idx="249">
                  <c:v>11.91302551316581</c:v>
                </c:pt>
                <c:pt idx="250">
                  <c:v>12.032155768297468</c:v>
                </c:pt>
                <c:pt idx="251">
                  <c:v>12.152477325980442</c:v>
                </c:pt>
                <c:pt idx="252">
                  <c:v>12.274002099240246</c:v>
                </c:pt>
                <c:pt idx="253">
                  <c:v>12.396742120232648</c:v>
                </c:pt>
                <c:pt idx="254">
                  <c:v>12.520709541434975</c:v>
                </c:pt>
                <c:pt idx="255">
                  <c:v>12.645916636849325</c:v>
                </c:pt>
                <c:pt idx="256">
                  <c:v>12.772375803217818</c:v>
                </c:pt>
                <c:pt idx="257">
                  <c:v>12.900099561249997</c:v>
                </c:pt>
                <c:pt idx="258">
                  <c:v>13.029100556862497</c:v>
                </c:pt>
                <c:pt idx="259">
                  <c:v>13.159391562431122</c:v>
                </c:pt>
                <c:pt idx="260">
                  <c:v>13.290985478055433</c:v>
                </c:pt>
                <c:pt idx="261">
                  <c:v>13.423895332835986</c:v>
                </c:pt>
                <c:pt idx="262">
                  <c:v>13.558134286164346</c:v>
                </c:pt>
                <c:pt idx="263">
                  <c:v>13.69371562902599</c:v>
                </c:pt>
                <c:pt idx="264">
                  <c:v>13.83065278531625</c:v>
                </c:pt>
                <c:pt idx="265">
                  <c:v>13.968959313169412</c:v>
                </c:pt>
                <c:pt idx="266">
                  <c:v>14.108648906301106</c:v>
                </c:pt>
                <c:pt idx="267">
                  <c:v>14.249735395364118</c:v>
                </c:pt>
                <c:pt idx="268">
                  <c:v>14.39223274931776</c:v>
                </c:pt>
                <c:pt idx="269">
                  <c:v>14.536155076810937</c:v>
                </c:pt>
                <c:pt idx="270">
                  <c:v>14.681516627579047</c:v>
                </c:pt>
                <c:pt idx="271">
                  <c:v>14.828331793854836</c:v>
                </c:pt>
                <c:pt idx="272">
                  <c:v>14.976615111793384</c:v>
                </c:pt>
                <c:pt idx="273">
                  <c:v>15.126381262911318</c:v>
                </c:pt>
                <c:pt idx="274">
                  <c:v>15.27764507554043</c:v>
                </c:pt>
                <c:pt idx="275">
                  <c:v>15.430421526295834</c:v>
                </c:pt>
                <c:pt idx="276">
                  <c:v>15.584725741558794</c:v>
                </c:pt>
                <c:pt idx="277">
                  <c:v>15.740572998974383</c:v>
                </c:pt>
                <c:pt idx="278">
                  <c:v>15.897978728964127</c:v>
                </c:pt>
                <c:pt idx="279">
                  <c:v>16.056958516253768</c:v>
                </c:pt>
                <c:pt idx="280">
                  <c:v>16.217528101416306</c:v>
                </c:pt>
                <c:pt idx="281">
                  <c:v>16.379703382430471</c:v>
                </c:pt>
                <c:pt idx="282">
                  <c:v>16.543500416254776</c:v>
                </c:pt>
                <c:pt idx="283">
                  <c:v>16.708935420417323</c:v>
                </c:pt>
                <c:pt idx="284">
                  <c:v>16.876024774621495</c:v>
                </c:pt>
                <c:pt idx="285">
                  <c:v>17.044785022367709</c:v>
                </c:pt>
                <c:pt idx="286">
                  <c:v>17.215232872591386</c:v>
                </c:pt>
                <c:pt idx="287">
                  <c:v>17.387385201317301</c:v>
                </c:pt>
                <c:pt idx="288">
                  <c:v>17.561259053330474</c:v>
                </c:pt>
                <c:pt idx="289">
                  <c:v>17.736871643863779</c:v>
                </c:pt>
                <c:pt idx="290">
                  <c:v>17.914240360302419</c:v>
                </c:pt>
                <c:pt idx="291">
                  <c:v>18.093382763905442</c:v>
                </c:pt>
                <c:pt idx="292">
                  <c:v>18.274316591544498</c:v>
                </c:pt>
                <c:pt idx="293">
                  <c:v>18.457059757459941</c:v>
                </c:pt>
                <c:pt idx="294">
                  <c:v>18.64163035503454</c:v>
                </c:pt>
                <c:pt idx="295">
                  <c:v>18.828046658584885</c:v>
                </c:pt>
                <c:pt idx="296">
                  <c:v>19.016327125170733</c:v>
                </c:pt>
                <c:pt idx="297">
                  <c:v>19.206490396422442</c:v>
                </c:pt>
                <c:pt idx="298">
                  <c:v>19.398555300386665</c:v>
                </c:pt>
                <c:pt idx="299">
                  <c:v>19.592540853390531</c:v>
                </c:pt>
                <c:pt idx="300">
                  <c:v>19.788466261924437</c:v>
                </c:pt>
                <c:pt idx="301">
                  <c:v>19.986350924543682</c:v>
                </c:pt>
                <c:pt idx="302">
                  <c:v>20.186214433789118</c:v>
                </c:pt>
                <c:pt idx="303">
                  <c:v>20.388076578127009</c:v>
                </c:pt>
                <c:pt idx="304">
                  <c:v>20.59195734390828</c:v>
                </c:pt>
                <c:pt idx="305">
                  <c:v>20.797876917347363</c:v>
                </c:pt>
                <c:pt idx="306">
                  <c:v>21.005855686520835</c:v>
                </c:pt>
                <c:pt idx="307">
                  <c:v>21.215914243386045</c:v>
                </c:pt>
                <c:pt idx="308">
                  <c:v>21.428073385819907</c:v>
                </c:pt>
                <c:pt idx="309">
                  <c:v>21.642354119678107</c:v>
                </c:pt>
                <c:pt idx="310">
                  <c:v>21.858777660874889</c:v>
                </c:pt>
                <c:pt idx="311">
                  <c:v>22.077365437483639</c:v>
                </c:pt>
                <c:pt idx="312">
                  <c:v>22.298139091858477</c:v>
                </c:pt>
                <c:pt idx="313">
                  <c:v>22.521120482777061</c:v>
                </c:pt>
                <c:pt idx="314">
                  <c:v>22.746331687604833</c:v>
                </c:pt>
                <c:pt idx="315">
                  <c:v>22.973795004480881</c:v>
                </c:pt>
                <c:pt idx="316">
                  <c:v>23.203532954525688</c:v>
                </c:pt>
                <c:pt idx="317">
                  <c:v>23.435568284070946</c:v>
                </c:pt>
                <c:pt idx="318">
                  <c:v>23.669923966911657</c:v>
                </c:pt>
                <c:pt idx="319">
                  <c:v>23.906623206580775</c:v>
                </c:pt>
                <c:pt idx="320">
                  <c:v>24.145689438646585</c:v>
                </c:pt>
                <c:pt idx="321">
                  <c:v>24.387146333033051</c:v>
                </c:pt>
                <c:pt idx="322">
                  <c:v>24.631017796363381</c:v>
                </c:pt>
                <c:pt idx="323">
                  <c:v>24.877327974327013</c:v>
                </c:pt>
                <c:pt idx="324">
                  <c:v>25.126101254070285</c:v>
                </c:pt>
                <c:pt idx="325">
                  <c:v>25.377362266610987</c:v>
                </c:pt>
                <c:pt idx="326">
                  <c:v>25.631135889277097</c:v>
                </c:pt>
                <c:pt idx="327">
                  <c:v>25.887447248169867</c:v>
                </c:pt>
                <c:pt idx="328">
                  <c:v>26.146321720651567</c:v>
                </c:pt>
                <c:pt idx="329">
                  <c:v>26.407784937858082</c:v>
                </c:pt>
                <c:pt idx="330">
                  <c:v>26.671862787236662</c:v>
                </c:pt>
                <c:pt idx="331">
                  <c:v>26.938581415109031</c:v>
                </c:pt>
                <c:pt idx="332">
                  <c:v>27.20796722926012</c:v>
                </c:pt>
                <c:pt idx="333">
                  <c:v>27.480046901552722</c:v>
                </c:pt>
                <c:pt idx="334">
                  <c:v>27.75484737056825</c:v>
                </c:pt>
                <c:pt idx="335">
                  <c:v>28.032395844273932</c:v>
                </c:pt>
                <c:pt idx="336">
                  <c:v>28.312719802716671</c:v>
                </c:pt>
                <c:pt idx="337">
                  <c:v>28.595847000743838</c:v>
                </c:pt>
                <c:pt idx="338">
                  <c:v>28.881805470751278</c:v>
                </c:pt>
                <c:pt idx="339">
                  <c:v>29.17062352545879</c:v>
                </c:pt>
                <c:pt idx="340">
                  <c:v>29.462329760713377</c:v>
                </c:pt>
                <c:pt idx="341">
                  <c:v>29.756953058320512</c:v>
                </c:pt>
                <c:pt idx="342">
                  <c:v>30.054522588903719</c:v>
                </c:pt>
                <c:pt idx="343">
                  <c:v>30.355067814792758</c:v>
                </c:pt>
                <c:pt idx="344">
                  <c:v>30.658618492940686</c:v>
                </c:pt>
                <c:pt idx="345">
                  <c:v>30.965204677870094</c:v>
                </c:pt>
                <c:pt idx="346">
                  <c:v>31.274856724648796</c:v>
                </c:pt>
                <c:pt idx="347">
                  <c:v>31.587605291895283</c:v>
                </c:pt>
                <c:pt idx="348">
                  <c:v>31.903481344814235</c:v>
                </c:pt>
                <c:pt idx="349">
                  <c:v>32.22251615826238</c:v>
                </c:pt>
                <c:pt idx="350">
                  <c:v>32.544741319845002</c:v>
                </c:pt>
                <c:pt idx="351">
                  <c:v>32.870188733043456</c:v>
                </c:pt>
                <c:pt idx="352">
                  <c:v>33.198890620373888</c:v>
                </c:pt>
                <c:pt idx="353">
                  <c:v>33.530879526577628</c:v>
                </c:pt>
                <c:pt idx="354">
                  <c:v>33.866188321843403</c:v>
                </c:pt>
                <c:pt idx="355">
                  <c:v>34.204850205061838</c:v>
                </c:pt>
                <c:pt idx="356">
                  <c:v>34.546898707112454</c:v>
                </c:pt>
                <c:pt idx="357">
                  <c:v>34.892367694183577</c:v>
                </c:pt>
                <c:pt idx="358">
                  <c:v>35.241291371125413</c:v>
                </c:pt>
                <c:pt idx="359">
                  <c:v>35.593704284836669</c:v>
                </c:pt>
                <c:pt idx="360">
                  <c:v>35.949641327685036</c:v>
                </c:pt>
                <c:pt idx="361">
                  <c:v>36.309137740961887</c:v>
                </c:pt>
                <c:pt idx="362">
                  <c:v>36.672229118371504</c:v>
                </c:pt>
                <c:pt idx="363">
                  <c:v>37.038951409555217</c:v>
                </c:pt>
                <c:pt idx="364">
                  <c:v>37.409340923650767</c:v>
                </c:pt>
                <c:pt idx="365">
                  <c:v>37.783434332887275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87-44FC-8860-4F00B92BAF8A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1% worse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Sheet1!$B$2:$B$367</c:f>
              <c:numCache>
                <c:formatCode>General</c:formatCode>
                <c:ptCount val="366"/>
                <c:pt idx="0">
                  <c:v>1</c:v>
                </c:pt>
                <c:pt idx="1">
                  <c:v>0.99</c:v>
                </c:pt>
                <c:pt idx="2">
                  <c:v>0.98009999999999997</c:v>
                </c:pt>
                <c:pt idx="3">
                  <c:v>0.97029899999999991</c:v>
                </c:pt>
                <c:pt idx="4">
                  <c:v>0.96059600999999994</c:v>
                </c:pt>
                <c:pt idx="5">
                  <c:v>0.95099004989999991</c:v>
                </c:pt>
                <c:pt idx="6">
                  <c:v>0.94148014940099989</c:v>
                </c:pt>
                <c:pt idx="7">
                  <c:v>0.93206534790698992</c:v>
                </c:pt>
                <c:pt idx="8">
                  <c:v>0.92274469442791995</c:v>
                </c:pt>
                <c:pt idx="9">
                  <c:v>0.91351724748364072</c:v>
                </c:pt>
                <c:pt idx="10">
                  <c:v>0.9043820750088043</c:v>
                </c:pt>
                <c:pt idx="11">
                  <c:v>0.89533825425871627</c:v>
                </c:pt>
                <c:pt idx="12">
                  <c:v>0.88638487171612912</c:v>
                </c:pt>
                <c:pt idx="13">
                  <c:v>0.87752102299896784</c:v>
                </c:pt>
                <c:pt idx="14">
                  <c:v>0.86874581276897811</c:v>
                </c:pt>
                <c:pt idx="15">
                  <c:v>0.86005835464128833</c:v>
                </c:pt>
                <c:pt idx="16">
                  <c:v>0.85145777109487542</c:v>
                </c:pt>
                <c:pt idx="17">
                  <c:v>0.84294319338392665</c:v>
                </c:pt>
                <c:pt idx="18">
                  <c:v>0.83451376145008738</c:v>
                </c:pt>
                <c:pt idx="19">
                  <c:v>0.82616862383558654</c:v>
                </c:pt>
                <c:pt idx="20">
                  <c:v>0.81790693759723065</c:v>
                </c:pt>
                <c:pt idx="21">
                  <c:v>0.80972786822125831</c:v>
                </c:pt>
                <c:pt idx="22">
                  <c:v>0.80163058953904576</c:v>
                </c:pt>
                <c:pt idx="23">
                  <c:v>0.79361428364365527</c:v>
                </c:pt>
                <c:pt idx="24">
                  <c:v>0.78567814080721876</c:v>
                </c:pt>
                <c:pt idx="25">
                  <c:v>0.77782135939914654</c:v>
                </c:pt>
                <c:pt idx="26">
                  <c:v>0.77004314580515509</c:v>
                </c:pt>
                <c:pt idx="27">
                  <c:v>0.76234271434710354</c:v>
                </c:pt>
                <c:pt idx="28">
                  <c:v>0.75471928720363246</c:v>
                </c:pt>
                <c:pt idx="29">
                  <c:v>0.74717209433159615</c:v>
                </c:pt>
                <c:pt idx="30">
                  <c:v>0.73970037338828021</c:v>
                </c:pt>
                <c:pt idx="31">
                  <c:v>0.73230336965439735</c:v>
                </c:pt>
                <c:pt idx="32">
                  <c:v>0.72498033595785338</c:v>
                </c:pt>
                <c:pt idx="33">
                  <c:v>0.7177305325982748</c:v>
                </c:pt>
                <c:pt idx="34">
                  <c:v>0.71055322727229209</c:v>
                </c:pt>
                <c:pt idx="35">
                  <c:v>0.70344769499956916</c:v>
                </c:pt>
                <c:pt idx="36">
                  <c:v>0.69641321804957346</c:v>
                </c:pt>
                <c:pt idx="37">
                  <c:v>0.68944908586907772</c:v>
                </c:pt>
                <c:pt idx="38">
                  <c:v>0.68255459501038696</c:v>
                </c:pt>
                <c:pt idx="39">
                  <c:v>0.67572904906028308</c:v>
                </c:pt>
                <c:pt idx="40">
                  <c:v>0.66897175856968027</c:v>
                </c:pt>
                <c:pt idx="41">
                  <c:v>0.66228204098398347</c:v>
                </c:pt>
                <c:pt idx="42">
                  <c:v>0.65565922057414361</c:v>
                </c:pt>
                <c:pt idx="43">
                  <c:v>0.64910262836840216</c:v>
                </c:pt>
                <c:pt idx="44">
                  <c:v>0.64261160208471813</c:v>
                </c:pt>
                <c:pt idx="45">
                  <c:v>0.63618548606387093</c:v>
                </c:pt>
                <c:pt idx="46">
                  <c:v>0.62982363120323226</c:v>
                </c:pt>
                <c:pt idx="47">
                  <c:v>0.62352539489119996</c:v>
                </c:pt>
                <c:pt idx="48">
                  <c:v>0.61729014094228796</c:v>
                </c:pt>
                <c:pt idx="49">
                  <c:v>0.61111723953286512</c:v>
                </c:pt>
                <c:pt idx="50">
                  <c:v>0.60500606713753646</c:v>
                </c:pt>
                <c:pt idx="51">
                  <c:v>0.59895600646616109</c:v>
                </c:pt>
                <c:pt idx="52">
                  <c:v>0.59296644640149943</c:v>
                </c:pt>
                <c:pt idx="53">
                  <c:v>0.58703678193748443</c:v>
                </c:pt>
                <c:pt idx="54">
                  <c:v>0.58116641411810954</c:v>
                </c:pt>
                <c:pt idx="55">
                  <c:v>0.57535474997692848</c:v>
                </c:pt>
                <c:pt idx="56">
                  <c:v>0.56960120247715917</c:v>
                </c:pt>
                <c:pt idx="57">
                  <c:v>0.56390519045238763</c:v>
                </c:pt>
                <c:pt idx="58">
                  <c:v>0.55826613854786378</c:v>
                </c:pt>
                <c:pt idx="59">
                  <c:v>0.55268347716238508</c:v>
                </c:pt>
                <c:pt idx="60">
                  <c:v>0.54715664239076123</c:v>
                </c:pt>
                <c:pt idx="61">
                  <c:v>0.54168507596685356</c:v>
                </c:pt>
                <c:pt idx="62">
                  <c:v>0.53626822520718498</c:v>
                </c:pt>
                <c:pt idx="63">
                  <c:v>0.53090554295511316</c:v>
                </c:pt>
                <c:pt idx="64">
                  <c:v>0.52559648752556198</c:v>
                </c:pt>
                <c:pt idx="65">
                  <c:v>0.52034052265030639</c:v>
                </c:pt>
                <c:pt idx="66">
                  <c:v>0.5151371174238033</c:v>
                </c:pt>
                <c:pt idx="67">
                  <c:v>0.50998574624956527</c:v>
                </c:pt>
                <c:pt idx="68">
                  <c:v>0.50488588878706964</c:v>
                </c:pt>
                <c:pt idx="69">
                  <c:v>0.49983702989919893</c:v>
                </c:pt>
                <c:pt idx="70">
                  <c:v>0.49483865960020695</c:v>
                </c:pt>
                <c:pt idx="71">
                  <c:v>0.4898902730042049</c:v>
                </c:pt>
                <c:pt idx="72">
                  <c:v>0.48499137027416284</c:v>
                </c:pt>
                <c:pt idx="73">
                  <c:v>0.48014145657142121</c:v>
                </c:pt>
                <c:pt idx="74">
                  <c:v>0.47534004200570701</c:v>
                </c:pt>
                <c:pt idx="75">
                  <c:v>0.47058664158564995</c:v>
                </c:pt>
                <c:pt idx="76">
                  <c:v>0.46588077516979343</c:v>
                </c:pt>
                <c:pt idx="77">
                  <c:v>0.46122196741809551</c:v>
                </c:pt>
                <c:pt idx="78">
                  <c:v>0.45660974774391455</c:v>
                </c:pt>
                <c:pt idx="79">
                  <c:v>0.45204365026647542</c:v>
                </c:pt>
                <c:pt idx="80">
                  <c:v>0.44752321376381066</c:v>
                </c:pt>
                <c:pt idx="81">
                  <c:v>0.44304798162617254</c:v>
                </c:pt>
                <c:pt idx="82">
                  <c:v>0.43861750180991083</c:v>
                </c:pt>
                <c:pt idx="83">
                  <c:v>0.4342313267918117</c:v>
                </c:pt>
                <c:pt idx="84">
                  <c:v>0.42988901352389358</c:v>
                </c:pt>
                <c:pt idx="85">
                  <c:v>0.42559012338865465</c:v>
                </c:pt>
                <c:pt idx="86">
                  <c:v>0.42133422215476812</c:v>
                </c:pt>
                <c:pt idx="87">
                  <c:v>0.41712087993322045</c:v>
                </c:pt>
                <c:pt idx="88">
                  <c:v>0.41294967113388825</c:v>
                </c:pt>
                <c:pt idx="89">
                  <c:v>0.40882017442254937</c:v>
                </c:pt>
                <c:pt idx="90">
                  <c:v>0.40473197267832389</c:v>
                </c:pt>
                <c:pt idx="91">
                  <c:v>0.40068465295154065</c:v>
                </c:pt>
                <c:pt idx="92">
                  <c:v>0.39667780642202527</c:v>
                </c:pt>
                <c:pt idx="93">
                  <c:v>0.39271102835780503</c:v>
                </c:pt>
                <c:pt idx="94">
                  <c:v>0.38878391807422696</c:v>
                </c:pt>
                <c:pt idx="95">
                  <c:v>0.38489607889348471</c:v>
                </c:pt>
                <c:pt idx="96">
                  <c:v>0.38104711810454983</c:v>
                </c:pt>
                <c:pt idx="97">
                  <c:v>0.37723664692350434</c:v>
                </c:pt>
                <c:pt idx="98">
                  <c:v>0.37346428045426927</c:v>
                </c:pt>
                <c:pt idx="99">
                  <c:v>0.36972963764972655</c:v>
                </c:pt>
                <c:pt idx="100">
                  <c:v>0.36603234127322926</c:v>
                </c:pt>
                <c:pt idx="101">
                  <c:v>0.36237201786049694</c:v>
                </c:pt>
                <c:pt idx="102">
                  <c:v>0.35874829768189198</c:v>
                </c:pt>
                <c:pt idx="103">
                  <c:v>0.35516081470507305</c:v>
                </c:pt>
                <c:pt idx="104">
                  <c:v>0.3516092065580223</c:v>
                </c:pt>
                <c:pt idx="105">
                  <c:v>0.34809311449244207</c:v>
                </c:pt>
                <c:pt idx="106">
                  <c:v>0.34461218334751764</c:v>
                </c:pt>
                <c:pt idx="107">
                  <c:v>0.34116606151404244</c:v>
                </c:pt>
                <c:pt idx="108">
                  <c:v>0.33775440089890202</c:v>
                </c:pt>
                <c:pt idx="109">
                  <c:v>0.33437685688991298</c:v>
                </c:pt>
                <c:pt idx="110">
                  <c:v>0.33103308832101386</c:v>
                </c:pt>
                <c:pt idx="111">
                  <c:v>0.32772275743780371</c:v>
                </c:pt>
                <c:pt idx="112">
                  <c:v>0.32444552986342567</c:v>
                </c:pt>
                <c:pt idx="113">
                  <c:v>0.32120107456479141</c:v>
                </c:pt>
                <c:pt idx="114">
                  <c:v>0.31798906381914349</c:v>
                </c:pt>
                <c:pt idx="115">
                  <c:v>0.31480917318095203</c:v>
                </c:pt>
                <c:pt idx="116">
                  <c:v>0.31166108144914251</c:v>
                </c:pt>
                <c:pt idx="117">
                  <c:v>0.30854447063465107</c:v>
                </c:pt>
                <c:pt idx="118">
                  <c:v>0.30545902592830454</c:v>
                </c:pt>
                <c:pt idx="119">
                  <c:v>0.30240443566902148</c:v>
                </c:pt>
                <c:pt idx="120">
                  <c:v>0.29938039131233124</c:v>
                </c:pt>
                <c:pt idx="121">
                  <c:v>0.29638658739920792</c:v>
                </c:pt>
                <c:pt idx="122">
                  <c:v>0.29342272152521587</c:v>
                </c:pt>
                <c:pt idx="123">
                  <c:v>0.29048849430996371</c:v>
                </c:pt>
                <c:pt idx="124">
                  <c:v>0.28758360936686406</c:v>
                </c:pt>
                <c:pt idx="125">
                  <c:v>0.28470777327319541</c:v>
                </c:pt>
                <c:pt idx="126">
                  <c:v>0.28186069554046345</c:v>
                </c:pt>
                <c:pt idx="127">
                  <c:v>0.2790420885850588</c:v>
                </c:pt>
                <c:pt idx="128">
                  <c:v>0.27625166769920823</c:v>
                </c:pt>
                <c:pt idx="129">
                  <c:v>0.27348915102221616</c:v>
                </c:pt>
                <c:pt idx="130">
                  <c:v>0.270754259511994</c:v>
                </c:pt>
                <c:pt idx="131">
                  <c:v>0.26804671691687404</c:v>
                </c:pt>
                <c:pt idx="132">
                  <c:v>0.26536624974770529</c:v>
                </c:pt>
                <c:pt idx="133">
                  <c:v>0.26271258725022822</c:v>
                </c:pt>
                <c:pt idx="134">
                  <c:v>0.26008546137772592</c:v>
                </c:pt>
                <c:pt idx="135">
                  <c:v>0.25748460676394869</c:v>
                </c:pt>
                <c:pt idx="136">
                  <c:v>0.25490976069630922</c:v>
                </c:pt>
                <c:pt idx="137">
                  <c:v>0.25236066308934613</c:v>
                </c:pt>
                <c:pt idx="138">
                  <c:v>0.24983705645845267</c:v>
                </c:pt>
                <c:pt idx="139">
                  <c:v>0.24733868589386815</c:v>
                </c:pt>
                <c:pt idx="140">
                  <c:v>0.24486529903492946</c:v>
                </c:pt>
                <c:pt idx="141">
                  <c:v>0.24241664604458016</c:v>
                </c:pt>
                <c:pt idx="142">
                  <c:v>0.23999247958413436</c:v>
                </c:pt>
                <c:pt idx="143">
                  <c:v>0.23759255478829303</c:v>
                </c:pt>
                <c:pt idx="144">
                  <c:v>0.23521662924041009</c:v>
                </c:pt>
                <c:pt idx="145">
                  <c:v>0.232864462948006</c:v>
                </c:pt>
                <c:pt idx="146">
                  <c:v>0.23053581831852593</c:v>
                </c:pt>
                <c:pt idx="147">
                  <c:v>0.22823046013534068</c:v>
                </c:pt>
                <c:pt idx="148">
                  <c:v>0.22594815553398728</c:v>
                </c:pt>
                <c:pt idx="149">
                  <c:v>0.22368867397864742</c:v>
                </c:pt>
                <c:pt idx="150">
                  <c:v>0.22145178723886094</c:v>
                </c:pt>
                <c:pt idx="151">
                  <c:v>0.21923726936647234</c:v>
                </c:pt>
                <c:pt idx="152">
                  <c:v>0.2170448966728076</c:v>
                </c:pt>
                <c:pt idx="153">
                  <c:v>0.21487444770607952</c:v>
                </c:pt>
                <c:pt idx="154">
                  <c:v>0.21272570322901874</c:v>
                </c:pt>
                <c:pt idx="155">
                  <c:v>0.21059844619672854</c:v>
                </c:pt>
                <c:pt idx="156">
                  <c:v>0.20849246173476127</c:v>
                </c:pt>
                <c:pt idx="157">
                  <c:v>0.20640753711741366</c:v>
                </c:pt>
                <c:pt idx="158">
                  <c:v>0.20434346174623952</c:v>
                </c:pt>
                <c:pt idx="159">
                  <c:v>0.20230002712877712</c:v>
                </c:pt>
                <c:pt idx="160">
                  <c:v>0.20027702685748935</c:v>
                </c:pt>
                <c:pt idx="161">
                  <c:v>0.19827425658891445</c:v>
                </c:pt>
                <c:pt idx="162">
                  <c:v>0.1962915140230253</c:v>
                </c:pt>
                <c:pt idx="163">
                  <c:v>0.19432859888279505</c:v>
                </c:pt>
                <c:pt idx="164">
                  <c:v>0.1923853128939671</c:v>
                </c:pt>
                <c:pt idx="165">
                  <c:v>0.19046145976502743</c:v>
                </c:pt>
                <c:pt idx="166">
                  <c:v>0.18855684516737714</c:v>
                </c:pt>
                <c:pt idx="167">
                  <c:v>0.18667127671570335</c:v>
                </c:pt>
                <c:pt idx="168">
                  <c:v>0.18480456394854633</c:v>
                </c:pt>
                <c:pt idx="169">
                  <c:v>0.18295651830906087</c:v>
                </c:pt>
                <c:pt idx="170">
                  <c:v>0.18112695312597027</c:v>
                </c:pt>
                <c:pt idx="171">
                  <c:v>0.17931568359471056</c:v>
                </c:pt>
                <c:pt idx="172">
                  <c:v>0.17752252675876345</c:v>
                </c:pt>
                <c:pt idx="173">
                  <c:v>0.17574730149117582</c:v>
                </c:pt>
                <c:pt idx="174">
                  <c:v>0.17398982847626407</c:v>
                </c:pt>
                <c:pt idx="175">
                  <c:v>0.17224993019150142</c:v>
                </c:pt>
                <c:pt idx="176">
                  <c:v>0.17052743088958641</c:v>
                </c:pt>
                <c:pt idx="177">
                  <c:v>0.16882215658069055</c:v>
                </c:pt>
                <c:pt idx="178">
                  <c:v>0.16713393501488363</c:v>
                </c:pt>
                <c:pt idx="179">
                  <c:v>0.16546259566473479</c:v>
                </c:pt>
                <c:pt idx="180">
                  <c:v>0.16380796970808745</c:v>
                </c:pt>
                <c:pt idx="181">
                  <c:v>0.16216989001100657</c:v>
                </c:pt>
                <c:pt idx="182">
                  <c:v>0.16054819111089649</c:v>
                </c:pt>
                <c:pt idx="183">
                  <c:v>0.15894270919978754</c:v>
                </c:pt>
                <c:pt idx="184">
                  <c:v>0.15735328210778965</c:v>
                </c:pt>
                <c:pt idx="185">
                  <c:v>0.15577974928671176</c:v>
                </c:pt>
                <c:pt idx="186">
                  <c:v>0.15422195179384465</c:v>
                </c:pt>
                <c:pt idx="187">
                  <c:v>0.1526797322759062</c:v>
                </c:pt>
                <c:pt idx="188">
                  <c:v>0.15115293495314713</c:v>
                </c:pt>
                <c:pt idx="189">
                  <c:v>0.14964140560361566</c:v>
                </c:pt>
                <c:pt idx="190">
                  <c:v>0.14814499154757951</c:v>
                </c:pt>
                <c:pt idx="191">
                  <c:v>0.14666354163210371</c:v>
                </c:pt>
                <c:pt idx="192">
                  <c:v>0.14519690621578268</c:v>
                </c:pt>
                <c:pt idx="193">
                  <c:v>0.14374493715362485</c:v>
                </c:pt>
                <c:pt idx="194">
                  <c:v>0.1423074877820886</c:v>
                </c:pt>
                <c:pt idx="195">
                  <c:v>0.1408844129042677</c:v>
                </c:pt>
                <c:pt idx="196">
                  <c:v>0.13947556877522502</c:v>
                </c:pt>
                <c:pt idx="197">
                  <c:v>0.13808081308747278</c:v>
                </c:pt>
                <c:pt idx="198">
                  <c:v>0.13670000495659804</c:v>
                </c:pt>
                <c:pt idx="199">
                  <c:v>0.13533300490703207</c:v>
                </c:pt>
                <c:pt idx="200">
                  <c:v>0.13397967485796175</c:v>
                </c:pt>
                <c:pt idx="201">
                  <c:v>0.13263987810938213</c:v>
                </c:pt>
                <c:pt idx="202">
                  <c:v>0.1313134793282883</c:v>
                </c:pt>
                <c:pt idx="203">
                  <c:v>0.13000034453500542</c:v>
                </c:pt>
                <c:pt idx="204">
                  <c:v>0.12870034108965536</c:v>
                </c:pt>
                <c:pt idx="205">
                  <c:v>0.12741333767875881</c:v>
                </c:pt>
                <c:pt idx="206">
                  <c:v>0.12613920430197123</c:v>
                </c:pt>
                <c:pt idx="207">
                  <c:v>0.12487781225895152</c:v>
                </c:pt>
                <c:pt idx="208">
                  <c:v>0.123629034136362</c:v>
                </c:pt>
                <c:pt idx="209">
                  <c:v>0.12239274379499838</c:v>
                </c:pt>
                <c:pt idx="210">
                  <c:v>0.1211688163570484</c:v>
                </c:pt>
                <c:pt idx="211">
                  <c:v>0.11995712819347792</c:v>
                </c:pt>
                <c:pt idx="212">
                  <c:v>0.11875755691154315</c:v>
                </c:pt>
                <c:pt idx="213">
                  <c:v>0.11756998134242772</c:v>
                </c:pt>
                <c:pt idx="214">
                  <c:v>0.11639428152900344</c:v>
                </c:pt>
                <c:pt idx="215">
                  <c:v>0.11523033871371341</c:v>
                </c:pt>
                <c:pt idx="216">
                  <c:v>0.11407803532657627</c:v>
                </c:pt>
                <c:pt idx="217">
                  <c:v>0.11293725497331052</c:v>
                </c:pt>
                <c:pt idx="218">
                  <c:v>0.11180788242357741</c:v>
                </c:pt>
                <c:pt idx="219">
                  <c:v>0.11068980359934164</c:v>
                </c:pt>
                <c:pt idx="220">
                  <c:v>0.10958290556334822</c:v>
                </c:pt>
                <c:pt idx="221">
                  <c:v>0.10848707650771475</c:v>
                </c:pt>
                <c:pt idx="222">
                  <c:v>0.1074022057426376</c:v>
                </c:pt>
                <c:pt idx="223">
                  <c:v>0.10632818368521123</c:v>
                </c:pt>
                <c:pt idx="224">
                  <c:v>0.10526490184835911</c:v>
                </c:pt>
                <c:pt idx="225">
                  <c:v>0.10421225282987552</c:v>
                </c:pt>
                <c:pt idx="226">
                  <c:v>0.10317013030157676</c:v>
                </c:pt>
                <c:pt idx="227">
                  <c:v>0.10213842899856099</c:v>
                </c:pt>
                <c:pt idx="228">
                  <c:v>0.10111704470857538</c:v>
                </c:pt>
                <c:pt idx="229">
                  <c:v>0.10010587426148963</c:v>
                </c:pt>
                <c:pt idx="230">
                  <c:v>9.9104815518874734E-2</c:v>
                </c:pt>
                <c:pt idx="231">
                  <c:v>9.8113767363685989E-2</c:v>
                </c:pt>
                <c:pt idx="232">
                  <c:v>9.7132629690049127E-2</c:v>
                </c:pt>
                <c:pt idx="233">
                  <c:v>9.6161303393148628E-2</c:v>
                </c:pt>
                <c:pt idx="234">
                  <c:v>9.5199690359217146E-2</c:v>
                </c:pt>
                <c:pt idx="235">
                  <c:v>9.4247693455624976E-2</c:v>
                </c:pt>
                <c:pt idx="236">
                  <c:v>9.3305216521068726E-2</c:v>
                </c:pt>
                <c:pt idx="237">
                  <c:v>9.2372164355858044E-2</c:v>
                </c:pt>
                <c:pt idx="238">
                  <c:v>9.144844271229946E-2</c:v>
                </c:pt>
                <c:pt idx="239">
                  <c:v>9.0533958285176463E-2</c:v>
                </c:pt>
                <c:pt idx="240">
                  <c:v>8.9628618702324692E-2</c:v>
                </c:pt>
                <c:pt idx="241">
                  <c:v>8.8732332515301438E-2</c:v>
                </c:pt>
                <c:pt idx="242">
                  <c:v>8.7845009190148426E-2</c:v>
                </c:pt>
                <c:pt idx="243">
                  <c:v>8.6966559098246937E-2</c:v>
                </c:pt>
                <c:pt idx="244">
                  <c:v>8.609689350726446E-2</c:v>
                </c:pt>
                <c:pt idx="245">
                  <c:v>8.5235924572191812E-2</c:v>
                </c:pt>
                <c:pt idx="246">
                  <c:v>8.43835653264699E-2</c:v>
                </c:pt>
                <c:pt idx="247">
                  <c:v>8.3539729673205207E-2</c:v>
                </c:pt>
                <c:pt idx="248">
                  <c:v>8.270433237647315E-2</c:v>
                </c:pt>
                <c:pt idx="249">
                  <c:v>8.1877289052708413E-2</c:v>
                </c:pt>
                <c:pt idx="250">
                  <c:v>8.1058516162181335E-2</c:v>
                </c:pt>
                <c:pt idx="251">
                  <c:v>8.0247931000559519E-2</c:v>
                </c:pt>
                <c:pt idx="252">
                  <c:v>7.944545169055392E-2</c:v>
                </c:pt>
                <c:pt idx="253">
                  <c:v>7.8650997173648374E-2</c:v>
                </c:pt>
                <c:pt idx="254">
                  <c:v>7.7864487201911886E-2</c:v>
                </c:pt>
                <c:pt idx="255">
                  <c:v>7.7085842329892768E-2</c:v>
                </c:pt>
                <c:pt idx="256">
                  <c:v>7.6314983906593845E-2</c:v>
                </c:pt>
                <c:pt idx="257">
                  <c:v>7.5551834067527912E-2</c:v>
                </c:pt>
                <c:pt idx="258">
                  <c:v>7.4796315726852636E-2</c:v>
                </c:pt>
                <c:pt idx="259">
                  <c:v>7.4048352569584114E-2</c:v>
                </c:pt>
                <c:pt idx="260">
                  <c:v>7.3307869043888266E-2</c:v>
                </c:pt>
                <c:pt idx="261">
                  <c:v>7.2574790353449381E-2</c:v>
                </c:pt>
                <c:pt idx="262">
                  <c:v>7.1849042449914885E-2</c:v>
                </c:pt>
                <c:pt idx="263">
                  <c:v>7.1130552025415739E-2</c:v>
                </c:pt>
                <c:pt idx="264">
                  <c:v>7.0419246505161584E-2</c:v>
                </c:pt>
                <c:pt idx="265">
                  <c:v>6.9715054040109969E-2</c:v>
                </c:pt>
                <c:pt idx="266">
                  <c:v>6.9017903499708863E-2</c:v>
                </c:pt>
                <c:pt idx="267">
                  <c:v>6.8327724464711775E-2</c:v>
                </c:pt>
                <c:pt idx="268">
                  <c:v>6.7644447220064657E-2</c:v>
                </c:pt>
                <c:pt idx="269">
                  <c:v>6.6968002747864006E-2</c:v>
                </c:pt>
                <c:pt idx="270">
                  <c:v>6.6298322720385369E-2</c:v>
                </c:pt>
                <c:pt idx="271">
                  <c:v>6.563533949318151E-2</c:v>
                </c:pt>
                <c:pt idx="272">
                  <c:v>6.4978986098249689E-2</c:v>
                </c:pt>
                <c:pt idx="273">
                  <c:v>6.4329196237267197E-2</c:v>
                </c:pt>
                <c:pt idx="274">
                  <c:v>6.3685904274894525E-2</c:v>
                </c:pt>
                <c:pt idx="275">
                  <c:v>6.3049045232145579E-2</c:v>
                </c:pt>
                <c:pt idx="276">
                  <c:v>6.2418554779824123E-2</c:v>
                </c:pt>
                <c:pt idx="277">
                  <c:v>6.1794369232025879E-2</c:v>
                </c:pt>
                <c:pt idx="278">
                  <c:v>6.117642553970562E-2</c:v>
                </c:pt>
                <c:pt idx="279">
                  <c:v>6.0564661284308562E-2</c:v>
                </c:pt>
                <c:pt idx="280">
                  <c:v>5.9959014671465478E-2</c:v>
                </c:pt>
                <c:pt idx="281">
                  <c:v>5.935942452475082E-2</c:v>
                </c:pt>
                <c:pt idx="282">
                  <c:v>5.8765830279503314E-2</c:v>
                </c:pt>
                <c:pt idx="283">
                  <c:v>5.8178171976708278E-2</c:v>
                </c:pt>
                <c:pt idx="284">
                  <c:v>5.7596390256941195E-2</c:v>
                </c:pt>
                <c:pt idx="285">
                  <c:v>5.7020426354371781E-2</c:v>
                </c:pt>
                <c:pt idx="286">
                  <c:v>5.6450222090828062E-2</c:v>
                </c:pt>
                <c:pt idx="287">
                  <c:v>5.5885719869919782E-2</c:v>
                </c:pt>
                <c:pt idx="288">
                  <c:v>5.5326862671220584E-2</c:v>
                </c:pt>
                <c:pt idx="289">
                  <c:v>5.4773594044508378E-2</c:v>
                </c:pt>
                <c:pt idx="290">
                  <c:v>5.4225858104063294E-2</c:v>
                </c:pt>
                <c:pt idx="291">
                  <c:v>5.3683599523022658E-2</c:v>
                </c:pt>
                <c:pt idx="292">
                  <c:v>5.3146763527792434E-2</c:v>
                </c:pt>
                <c:pt idx="293">
                  <c:v>5.2615295892514506E-2</c:v>
                </c:pt>
                <c:pt idx="294">
                  <c:v>5.2089142933589364E-2</c:v>
                </c:pt>
                <c:pt idx="295">
                  <c:v>5.1568251504253468E-2</c:v>
                </c:pt>
                <c:pt idx="296">
                  <c:v>5.1052568989210935E-2</c:v>
                </c:pt>
                <c:pt idx="297">
                  <c:v>5.0542043299318828E-2</c:v>
                </c:pt>
                <c:pt idx="298">
                  <c:v>5.0036622866325639E-2</c:v>
                </c:pt>
                <c:pt idx="299">
                  <c:v>4.9536256637662382E-2</c:v>
                </c:pt>
                <c:pt idx="300">
                  <c:v>4.9040894071285757E-2</c:v>
                </c:pt>
                <c:pt idx="301">
                  <c:v>4.8550485130572897E-2</c:v>
                </c:pt>
                <c:pt idx="302">
                  <c:v>4.8064980279267165E-2</c:v>
                </c:pt>
                <c:pt idx="303">
                  <c:v>4.7584330476474493E-2</c:v>
                </c:pt>
                <c:pt idx="304">
                  <c:v>4.7108487171709748E-2</c:v>
                </c:pt>
                <c:pt idx="305">
                  <c:v>4.663740229999265E-2</c:v>
                </c:pt>
                <c:pt idx="306">
                  <c:v>4.6171028276992723E-2</c:v>
                </c:pt>
                <c:pt idx="307">
                  <c:v>4.5709317994222794E-2</c:v>
                </c:pt>
                <c:pt idx="308">
                  <c:v>4.5252224814280567E-2</c:v>
                </c:pt>
                <c:pt idx="309">
                  <c:v>4.4799702566137758E-2</c:v>
                </c:pt>
                <c:pt idx="310">
                  <c:v>4.4351705540476377E-2</c:v>
                </c:pt>
                <c:pt idx="311">
                  <c:v>4.3908188485071616E-2</c:v>
                </c:pt>
                <c:pt idx="312">
                  <c:v>4.3469106600220901E-2</c:v>
                </c:pt>
                <c:pt idx="313">
                  <c:v>4.303441553421869E-2</c:v>
                </c:pt>
                <c:pt idx="314">
                  <c:v>4.26040713788765E-2</c:v>
                </c:pt>
                <c:pt idx="315">
                  <c:v>4.2178030665087733E-2</c:v>
                </c:pt>
                <c:pt idx="316">
                  <c:v>4.1756250358436858E-2</c:v>
                </c:pt>
                <c:pt idx="317">
                  <c:v>4.1338687854852486E-2</c:v>
                </c:pt>
                <c:pt idx="318">
                  <c:v>4.0925300976303959E-2</c:v>
                </c:pt>
                <c:pt idx="319">
                  <c:v>4.0516047966540916E-2</c:v>
                </c:pt>
                <c:pt idx="320">
                  <c:v>4.011088748687551E-2</c:v>
                </c:pt>
                <c:pt idx="321">
                  <c:v>3.9709778612006752E-2</c:v>
                </c:pt>
                <c:pt idx="322">
                  <c:v>3.9312680825886681E-2</c:v>
                </c:pt>
                <c:pt idx="323">
                  <c:v>3.8919554017627811E-2</c:v>
                </c:pt>
                <c:pt idx="324">
                  <c:v>3.853035847745153E-2</c:v>
                </c:pt>
                <c:pt idx="325">
                  <c:v>3.8145054892677013E-2</c:v>
                </c:pt>
                <c:pt idx="326">
                  <c:v>3.7763604343750243E-2</c:v>
                </c:pt>
                <c:pt idx="327">
                  <c:v>3.7385968300312739E-2</c:v>
                </c:pt>
                <c:pt idx="328">
                  <c:v>3.7012108617309608E-2</c:v>
                </c:pt>
                <c:pt idx="329">
                  <c:v>3.6641987531136511E-2</c:v>
                </c:pt>
                <c:pt idx="330">
                  <c:v>3.6275567655825146E-2</c:v>
                </c:pt>
                <c:pt idx="331">
                  <c:v>3.5912811979266893E-2</c:v>
                </c:pt>
                <c:pt idx="332">
                  <c:v>3.5553683859474224E-2</c:v>
                </c:pt>
                <c:pt idx="333">
                  <c:v>3.5198147020879478E-2</c:v>
                </c:pt>
                <c:pt idx="334">
                  <c:v>3.4846165550670681E-2</c:v>
                </c:pt>
                <c:pt idx="335">
                  <c:v>3.4497703895163975E-2</c:v>
                </c:pt>
                <c:pt idx="336">
                  <c:v>3.4152726856212338E-2</c:v>
                </c:pt>
                <c:pt idx="337">
                  <c:v>3.3811199587650213E-2</c:v>
                </c:pt>
                <c:pt idx="338">
                  <c:v>3.3473087591773712E-2</c:v>
                </c:pt>
                <c:pt idx="339">
                  <c:v>3.3138356715855972E-2</c:v>
                </c:pt>
                <c:pt idx="340">
                  <c:v>3.2806973148697412E-2</c:v>
                </c:pt>
                <c:pt idx="341">
                  <c:v>3.2478903417210436E-2</c:v>
                </c:pt>
                <c:pt idx="342">
                  <c:v>3.2154114383038335E-2</c:v>
                </c:pt>
                <c:pt idx="343">
                  <c:v>3.1832573239207948E-2</c:v>
                </c:pt>
                <c:pt idx="344">
                  <c:v>3.1514247506815869E-2</c:v>
                </c:pt>
                <c:pt idx="345">
                  <c:v>3.119910503174771E-2</c:v>
                </c:pt>
                <c:pt idx="346">
                  <c:v>3.0887113981430233E-2</c:v>
                </c:pt>
                <c:pt idx="347">
                  <c:v>3.0578242841615932E-2</c:v>
                </c:pt>
                <c:pt idx="348">
                  <c:v>3.0272460413199771E-2</c:v>
                </c:pt>
                <c:pt idx="349">
                  <c:v>2.9969735809067772E-2</c:v>
                </c:pt>
                <c:pt idx="350">
                  <c:v>2.9670038450977095E-2</c:v>
                </c:pt>
                <c:pt idx="351">
                  <c:v>2.9373338066467324E-2</c:v>
                </c:pt>
                <c:pt idx="352">
                  <c:v>2.9079604685802649E-2</c:v>
                </c:pt>
                <c:pt idx="353">
                  <c:v>2.8788808638944622E-2</c:v>
                </c:pt>
                <c:pt idx="354">
                  <c:v>2.8500920552555174E-2</c:v>
                </c:pt>
                <c:pt idx="355">
                  <c:v>2.8215911347029624E-2</c:v>
                </c:pt>
                <c:pt idx="356">
                  <c:v>2.7933752233559327E-2</c:v>
                </c:pt>
                <c:pt idx="357">
                  <c:v>2.7654414711223735E-2</c:v>
                </c:pt>
                <c:pt idx="358">
                  <c:v>2.7377870564111496E-2</c:v>
                </c:pt>
                <c:pt idx="359">
                  <c:v>2.7104091858470382E-2</c:v>
                </c:pt>
                <c:pt idx="360">
                  <c:v>2.6833050939885677E-2</c:v>
                </c:pt>
                <c:pt idx="361">
                  <c:v>2.656472043048682E-2</c:v>
                </c:pt>
                <c:pt idx="362">
                  <c:v>2.6299073226181951E-2</c:v>
                </c:pt>
                <c:pt idx="363">
                  <c:v>2.6036082493920133E-2</c:v>
                </c:pt>
                <c:pt idx="364">
                  <c:v>2.5775721668980931E-2</c:v>
                </c:pt>
                <c:pt idx="365">
                  <c:v>2.5517964452291122E-2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87-44FC-8860-4F00B92BA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553359"/>
        <c:axId val="75543791"/>
      </c:lineChart>
      <c:catAx>
        <c:axId val="755533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543791"/>
        <c:crosses val="autoZero"/>
        <c:auto val="1"/>
        <c:lblAlgn val="ctr"/>
        <c:lblOffset val="100"/>
        <c:noMultiLvlLbl val="0"/>
      </c:catAx>
      <c:valAx>
        <c:axId val="7554379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5553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4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</c:legendEntry>
      <c:layout>
        <c:manualLayout>
          <c:xMode val="edge"/>
          <c:yMode val="edge"/>
          <c:x val="0"/>
          <c:y val="0.88541644794400698"/>
          <c:w val="1"/>
          <c:h val="0.114583552055992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BC147-A4CF-439E-A020-A6F27B12363D}" type="datetimeFigureOut">
              <a:rPr lang="en-CH" smtClean="0"/>
              <a:t>09/05/2023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61A8F-7BCD-4B16-ADC7-0601980D3E4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3066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3min </a:t>
            </a:r>
            <a:r>
              <a:rPr lang="en-US" dirty="0" err="1"/>
              <a:t>til</a:t>
            </a:r>
            <a:r>
              <a:rPr lang="en-US" dirty="0"/>
              <a:t> next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41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12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3min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42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3759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62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2245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4min </a:t>
            </a:r>
            <a:r>
              <a:rPr lang="en-US" dirty="0" err="1"/>
              <a:t>til</a:t>
            </a:r>
            <a:r>
              <a:rPr lang="en-US" dirty="0"/>
              <a:t> next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66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733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4min </a:t>
            </a:r>
            <a:r>
              <a:rPr lang="en-US" dirty="0" err="1"/>
              <a:t>til</a:t>
            </a:r>
            <a:r>
              <a:rPr lang="en-US" dirty="0"/>
              <a:t> next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67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4669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4min </a:t>
            </a:r>
            <a:r>
              <a:rPr lang="en-US" dirty="0" err="1"/>
              <a:t>til</a:t>
            </a:r>
            <a:r>
              <a:rPr lang="en-US" dirty="0"/>
              <a:t> next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68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353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4min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70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7998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61A8F-7BCD-4B16-ADC7-0601980D3E47}" type="slidenum">
              <a:rPr lang="en-CH" smtClean="0"/>
              <a:t>73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211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ABF0-7919-298A-E958-F33B07979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B0A2D-4EF8-21D5-114F-8998E6168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72118-34EE-C4DB-550E-4EC05B04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457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A068-F162-B373-3236-2835FA99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F9ED0-3E70-28D4-7B56-1FCA746C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01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799C-44A4-C3FB-5376-FC8C3EC8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1BC1-06A4-7AB2-A6A2-364F2F70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B2428-434E-5AA2-1F2E-66C13637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FA9DA-B0FB-10E9-468F-8DE51BE8E7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84212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D0991-C3D9-CD80-4BE4-D61CF0EC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‹#›</a:t>
            </a:fld>
            <a:endParaRPr lang="en-CH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93922D1-D6A5-D2B4-2155-EA5ECB223F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56349"/>
            <a:ext cx="7653867" cy="365125"/>
          </a:xfrm>
        </p:spPr>
        <p:txBody>
          <a:bodyPr anchor="ctr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H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0989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3CE0F-B801-C11A-04F4-5FF6625C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F350D-5715-2970-4354-8AD227D00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A2CC-C0A5-6492-E1C8-614F7D477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F6D8F28-8C37-415B-97E1-105FA70BC57F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587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None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16D-1B6D-6277-B5AA-A67DAFD1E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Evolution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B49FF-9E87-B054-4D72-B085D5929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EPFL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8744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0060-03FC-412A-8709-8F9B6D43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C4611-1454-45B3-BBEC-141BC244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</a:t>
            </a:fld>
            <a:endParaRPr lang="en-C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72D2A9-DD62-4C8D-A35F-3E8D1ADCF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458" y="1338415"/>
            <a:ext cx="2850724" cy="4912832"/>
          </a:xfrm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3B439-148C-4D4C-A642-61A85425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29" y="3063168"/>
            <a:ext cx="4801542" cy="73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510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6309-3162-48BD-9600-D7A3ACEF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user base?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9BC8C-0DC7-4B53-9161-3EBF63F8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100</a:t>
            </a:fld>
            <a:endParaRPr lang="en-CH" dirty="0"/>
          </a:p>
        </p:txBody>
      </p:sp>
      <p:pic>
        <p:nvPicPr>
          <p:cNvPr id="7" name="Graphic 6" descr="Globe outline">
            <a:extLst>
              <a:ext uri="{FF2B5EF4-FFF2-40B4-BE49-F238E27FC236}">
                <a16:creationId xmlns:a16="http://schemas.microsoft.com/office/drawing/2014/main" id="{2EBDD9D2-476E-4485-B16E-647C68B9B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9293" y="2186866"/>
            <a:ext cx="2484268" cy="2484268"/>
          </a:xfrm>
          <a:prstGeom prst="rect">
            <a:avLst/>
          </a:prstGeom>
        </p:spPr>
      </p:pic>
      <p:pic>
        <p:nvPicPr>
          <p:cNvPr id="9" name="Graphic 8" descr="Construction worker female with solid fill">
            <a:extLst>
              <a:ext uri="{FF2B5EF4-FFF2-40B4-BE49-F238E27FC236}">
                <a16:creationId xmlns:a16="http://schemas.microsoft.com/office/drawing/2014/main" id="{2C90D37A-4067-4E37-A212-01C65E6F0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8439" y="2186866"/>
            <a:ext cx="2484268" cy="24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207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C46B-A542-4B8F-BC6F-0F84CD2C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case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966CE-3B27-4527-B826-B689446B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101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31DAC-0A78-4885-9E10-CE06BB93DA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Windows 11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FF643-EEF2-31B0-5A6D-F6599C20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80" y="1565836"/>
            <a:ext cx="3743640" cy="459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19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5D0E-3B63-4D17-88CD-5ACA1990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compatibility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7B613-CE88-4204-B3DB-595B79FAC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102</a:t>
            </a:fld>
            <a:endParaRPr lang="en-CH" dirty="0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4152D14-82C5-4E0F-87DE-6D434BAE2D93}"/>
              </a:ext>
            </a:extLst>
          </p:cNvPr>
          <p:cNvSpPr/>
          <p:nvPr/>
        </p:nvSpPr>
        <p:spPr>
          <a:xfrm>
            <a:off x="6892032" y="4274597"/>
            <a:ext cx="2379216" cy="1793289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A8CCF54-68C6-4972-8E9B-16BECFA07BC7}"/>
              </a:ext>
            </a:extLst>
          </p:cNvPr>
          <p:cNvSpPr/>
          <p:nvPr/>
        </p:nvSpPr>
        <p:spPr>
          <a:xfrm>
            <a:off x="2681056" y="2046303"/>
            <a:ext cx="3059837" cy="1793289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Version 1</a:t>
            </a:r>
            <a:endParaRPr lang="en-CH" sz="4000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95B1F605-CDC5-4EE8-AEC5-A0D4956FA297}"/>
              </a:ext>
            </a:extLst>
          </p:cNvPr>
          <p:cNvSpPr/>
          <p:nvPr/>
        </p:nvSpPr>
        <p:spPr>
          <a:xfrm>
            <a:off x="2681056" y="4274598"/>
            <a:ext cx="3059837" cy="1793289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Version 2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31320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00208 -0.32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5D0E-3B63-4D17-88CD-5ACA1990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compatibility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7B613-CE88-4204-B3DB-595B79FAC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103</a:t>
            </a:fld>
            <a:endParaRPr lang="en-CH" dirty="0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4152D14-82C5-4E0F-87DE-6D434BAE2D93}"/>
              </a:ext>
            </a:extLst>
          </p:cNvPr>
          <p:cNvSpPr/>
          <p:nvPr/>
        </p:nvSpPr>
        <p:spPr>
          <a:xfrm>
            <a:off x="6874276" y="2046303"/>
            <a:ext cx="2379216" cy="998738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A8CCF54-68C6-4972-8E9B-16BECFA07BC7}"/>
              </a:ext>
            </a:extLst>
          </p:cNvPr>
          <p:cNvSpPr/>
          <p:nvPr/>
        </p:nvSpPr>
        <p:spPr>
          <a:xfrm>
            <a:off x="2681056" y="2046304"/>
            <a:ext cx="3059837" cy="998738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Version 1</a:t>
            </a:r>
            <a:endParaRPr lang="en-CH" sz="4000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DEDB8B9C-5D34-4FEE-B923-5AA4E334104F}"/>
              </a:ext>
            </a:extLst>
          </p:cNvPr>
          <p:cNvSpPr/>
          <p:nvPr/>
        </p:nvSpPr>
        <p:spPr>
          <a:xfrm>
            <a:off x="2681056" y="4070413"/>
            <a:ext cx="3059837" cy="998738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000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FFB65CA3-67A6-4430-B0F5-CEB271A39C32}"/>
              </a:ext>
            </a:extLst>
          </p:cNvPr>
          <p:cNvSpPr/>
          <p:nvPr/>
        </p:nvSpPr>
        <p:spPr>
          <a:xfrm>
            <a:off x="2681056" y="5069151"/>
            <a:ext cx="3059837" cy="1420426"/>
          </a:xfrm>
          <a:prstGeom prst="homePlate">
            <a:avLst>
              <a:gd name="adj" fmla="val 18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Version 2</a:t>
            </a:r>
          </a:p>
          <a:p>
            <a:pPr algn="ctr"/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223501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-0.00235 0.295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CE51-6FF9-4D62-963A-31E2D0E8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and backward </a:t>
            </a:r>
            <a:r>
              <a:rPr lang="en-US" dirty="0" err="1"/>
              <a:t>compat</a:t>
            </a:r>
            <a:r>
              <a:rPr lang="en-US" dirty="0"/>
              <a:t>.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23D61-7966-4C09-BF5E-B9B319E3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104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BB052-D0F4-45C8-9560-5BCE492CA346}"/>
              </a:ext>
            </a:extLst>
          </p:cNvPr>
          <p:cNvSpPr/>
          <p:nvPr/>
        </p:nvSpPr>
        <p:spPr>
          <a:xfrm>
            <a:off x="4805082" y="4329952"/>
            <a:ext cx="2581836" cy="13255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Current</a:t>
            </a:r>
            <a:endParaRPr lang="en-CH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AAC2CB-DC21-4FCB-89E2-2AFCABAFCE27}"/>
              </a:ext>
            </a:extLst>
          </p:cNvPr>
          <p:cNvSpPr/>
          <p:nvPr/>
        </p:nvSpPr>
        <p:spPr>
          <a:xfrm>
            <a:off x="838200" y="4329951"/>
            <a:ext cx="2581836" cy="1325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Old</a:t>
            </a:r>
            <a:endParaRPr lang="en-CH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C4452-CB3B-49F2-9B9E-776902E41E71}"/>
              </a:ext>
            </a:extLst>
          </p:cNvPr>
          <p:cNvSpPr/>
          <p:nvPr/>
        </p:nvSpPr>
        <p:spPr>
          <a:xfrm>
            <a:off x="8771964" y="4329951"/>
            <a:ext cx="2581836" cy="13255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Next</a:t>
            </a:r>
            <a:endParaRPr lang="en-CH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6E112E-66D1-460D-A85F-B5E99C3A5EE3}"/>
              </a:ext>
            </a:extLst>
          </p:cNvPr>
          <p:cNvSpPr/>
          <p:nvPr/>
        </p:nvSpPr>
        <p:spPr>
          <a:xfrm>
            <a:off x="4805082" y="3097609"/>
            <a:ext cx="2581836" cy="6627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Client</a:t>
            </a:r>
            <a:endParaRPr lang="en-CH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F069E0-BE17-4557-A9B3-8AF78F40049F}"/>
              </a:ext>
            </a:extLst>
          </p:cNvPr>
          <p:cNvSpPr/>
          <p:nvPr/>
        </p:nvSpPr>
        <p:spPr>
          <a:xfrm>
            <a:off x="838200" y="2062757"/>
            <a:ext cx="2581836" cy="662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Forward</a:t>
            </a:r>
            <a:endParaRPr lang="en-CH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CEF1E-6C1C-4254-A8D9-E6F44E13F86D}"/>
              </a:ext>
            </a:extLst>
          </p:cNvPr>
          <p:cNvSpPr/>
          <p:nvPr/>
        </p:nvSpPr>
        <p:spPr>
          <a:xfrm>
            <a:off x="8771964" y="2062757"/>
            <a:ext cx="2581836" cy="662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Backward</a:t>
            </a:r>
            <a:endParaRPr lang="en-CH" sz="4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54B6AA-93EE-4B8E-B7EE-73FDF66406BB}"/>
              </a:ext>
            </a:extLst>
          </p:cNvPr>
          <p:cNvSpPr/>
          <p:nvPr/>
        </p:nvSpPr>
        <p:spPr>
          <a:xfrm>
            <a:off x="4805082" y="3097609"/>
            <a:ext cx="2581836" cy="6627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Client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79902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52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6" grpId="0" animBg="1"/>
      <p:bldP spid="16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1C588-A615-4093-A918-69959A69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Forward: don’t </a:t>
            </a:r>
            <a:r>
              <a:rPr lang="en-US" u="sng" dirty="0"/>
              <a:t>add</a:t>
            </a:r>
            <a:r>
              <a:rPr lang="en-US" dirty="0"/>
              <a:t> anything</a:t>
            </a:r>
          </a:p>
          <a:p>
            <a:endParaRPr lang="en-US" dirty="0"/>
          </a:p>
          <a:p>
            <a:r>
              <a:rPr lang="en-US" dirty="0"/>
              <a:t>Backward: don’t </a:t>
            </a:r>
            <a:r>
              <a:rPr lang="en-US" u="sng" dirty="0"/>
              <a:t>remove</a:t>
            </a:r>
            <a:r>
              <a:rPr lang="en-US" dirty="0"/>
              <a:t> anything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CA6BF-F48E-4401-9014-AC30191C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187177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BB5F3-2F51-416A-8ACB-1DE46B7B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106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CEFEE-5311-43BA-A17F-7D49228C3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Win2000 Minesweeper, on Win11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D5519-B532-4298-AA4B-99F5EA72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60" y="1012031"/>
            <a:ext cx="3671679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37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2AC2-3F85-4EDA-9CD8-BD45155E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</a:t>
            </a:r>
            <a:r>
              <a:rPr lang="en-US" dirty="0" err="1"/>
              <a:t>compat</a:t>
            </a:r>
            <a:r>
              <a:rPr lang="en-US" dirty="0"/>
              <a:t>. in practice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35B1-E8A8-4B15-B013-012A745CF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scenarios are </a:t>
            </a:r>
            <a:r>
              <a:rPr lang="en-US" u="sng" dirty="0"/>
              <a:t>supported</a:t>
            </a:r>
            <a:r>
              <a:rPr lang="en-US" dirty="0"/>
              <a:t>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D9C70-CFCC-4CB6-9580-BF6C8BD3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982559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D4B0-6FBE-4DBD-82E8-DCB7658C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case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93B3-28EE-469E-8E69-2531924D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108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91814-E546-419A-8B97-49F41DA563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https://www.microsoft.com/en-us/fasttrack/microsoft-365/app-assure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6EF56-8CEE-4A3F-B33B-D9364E01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161"/>
            <a:ext cx="12192000" cy="37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531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5D38-06B9-42F1-9687-A0CB4865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SimCity and Windows 95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4FA7F-1D82-435E-A524-DA891F36A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“…Microsoft tracked down the bug</a:t>
            </a:r>
            <a:br>
              <a:rPr lang="en-US" dirty="0"/>
            </a:br>
            <a:r>
              <a:rPr lang="en-US" dirty="0"/>
              <a:t>  and added specific code to Windows 95</a:t>
            </a:r>
            <a:br>
              <a:rPr lang="en-US" dirty="0"/>
            </a:br>
            <a:r>
              <a:rPr lang="en-US" dirty="0"/>
              <a:t>  that looks for SimCity.</a:t>
            </a:r>
            <a:br>
              <a:rPr lang="en-US" dirty="0"/>
            </a:br>
            <a:r>
              <a:rPr lang="en-US" dirty="0"/>
              <a:t>  If it finds SimCity running,</a:t>
            </a:r>
            <a:br>
              <a:rPr lang="en-US" dirty="0"/>
            </a:br>
            <a:r>
              <a:rPr lang="en-US" dirty="0"/>
              <a:t>  it runs the memory allocator in a special mode</a:t>
            </a:r>
            <a:br>
              <a:rPr lang="en-US" dirty="0"/>
            </a:br>
            <a:r>
              <a:rPr lang="en-US" dirty="0"/>
              <a:t>  that doesn’t free memory right away…”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C2D10-112B-4D07-AAC0-95192BD1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109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66E37-8648-419F-BBF5-74FD8D24F0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https://www.joelonsoftware.com/2000/05/24/strategy-letter-ii-chicken-and-egg-problems/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815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373B72-4D3A-4944-A12B-B5ABC01D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</a:t>
            </a:fld>
            <a:endParaRPr lang="en-CH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3DCCF9-9832-4F09-915D-EAF165B31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04850"/>
            <a:ext cx="7620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870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DABD-31C1-41DE-A965-0AAB4B59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compatibility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4FBE9-A068-45E0-858F-DEE23D41C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Integer</a:t>
            </a:r>
            <a:r>
              <a:rPr lang="en-US" sz="3600" dirty="0">
                <a:latin typeface="Consolas" panose="020B0609020204030204" pitchFamily="49" charset="0"/>
              </a:rPr>
              <a:t> n = sum(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sz="3600" dirty="0">
                <a:latin typeface="Consolas" panose="020B0609020204030204" pitchFamily="49" charset="0"/>
              </a:rPr>
              <a:t>);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Integer</a:t>
            </a:r>
            <a:r>
              <a:rPr lang="en-US" sz="3600" dirty="0">
                <a:latin typeface="Consolas" panose="020B0609020204030204" pitchFamily="49" charset="0"/>
              </a:rPr>
              <a:t> sum(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... items);</a:t>
            </a:r>
            <a:endParaRPr lang="en-US" sz="3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sum(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Integer</a:t>
            </a:r>
            <a:r>
              <a:rPr lang="en-US" sz="3600" dirty="0">
                <a:latin typeface="Consolas" panose="020B0609020204030204" pitchFamily="49" charset="0"/>
              </a:rPr>
              <a:t>... items);</a:t>
            </a:r>
            <a:endParaRPr lang="en-CH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93095-1F9C-4C84-99F8-8E8A309A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5760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B0A1-1F72-4A16-8609-F03CFB86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compatibility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C6915-4464-472C-A758-33DB51CF1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invokestatic</a:t>
            </a:r>
            <a:r>
              <a:rPr lang="en-US" sz="3600" dirty="0">
                <a:latin typeface="Consolas" panose="020B0609020204030204" pitchFamily="49" charset="0"/>
              </a:rPr>
              <a:t> sum(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[I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Integer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Integer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latin typeface="Consolas" panose="020B0609020204030204" pitchFamily="49" charset="0"/>
              </a:rPr>
              <a:t>sum(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[] items);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4BCEA-04FD-4969-9A62-D79D12E7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129362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BED5A-0EA2-4086-8534-4A96A4E5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keep </a:t>
            </a:r>
            <a:r>
              <a:rPr lang="en-US" u="sng" dirty="0"/>
              <a:t>code</a:t>
            </a:r>
            <a:r>
              <a:rPr lang="en-US" dirty="0"/>
              <a:t> compiling</a:t>
            </a:r>
          </a:p>
          <a:p>
            <a:endParaRPr lang="en-US" dirty="0"/>
          </a:p>
          <a:p>
            <a:r>
              <a:rPr lang="en-US" dirty="0"/>
              <a:t>Binary: keep </a:t>
            </a:r>
            <a:r>
              <a:rPr lang="en-US" u="sng" dirty="0"/>
              <a:t>binaries</a:t>
            </a:r>
            <a:r>
              <a:rPr lang="en-US" dirty="0"/>
              <a:t> linking 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0CF78-DB11-4C30-84C5-A7CA5485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114222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7C0A-3364-446E-8C77-C3C35669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“ABI”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98AF-797E-4EEE-B18D-578485249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“Application Binary Interface”</a:t>
            </a:r>
          </a:p>
          <a:p>
            <a:endParaRPr lang="en-US" dirty="0"/>
          </a:p>
          <a:p>
            <a:r>
              <a:rPr lang="en-US" dirty="0"/>
              <a:t>= API for compiled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C9778-40CB-4761-82FC-50DB8CCA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595777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3E71-DA8E-41EF-B8FC-A3C893FC7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binary compatibility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481DB-07BF-40CF-9E04-84EE03007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</a:t>
            </a:r>
            <a:r>
              <a:rPr lang="en-US" u="sng" dirty="0"/>
              <a:t>signatures</a:t>
            </a:r>
            <a:r>
              <a:rPr lang="en-US" dirty="0"/>
              <a:t> intact</a:t>
            </a:r>
          </a:p>
          <a:p>
            <a:endParaRPr lang="en-US" dirty="0"/>
          </a:p>
          <a:p>
            <a:r>
              <a:rPr lang="en-CH" dirty="0"/>
              <a:t>Method names</a:t>
            </a:r>
            <a:r>
              <a:rPr lang="en-US" dirty="0"/>
              <a:t>,</a:t>
            </a:r>
            <a:r>
              <a:rPr lang="en-CH" dirty="0"/>
              <a:t> </a:t>
            </a:r>
            <a:r>
              <a:rPr lang="en-US" dirty="0"/>
              <a:t>types, 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CDCCD-268C-4833-8FA0-2A3F9C17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232080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D4BC4-79EE-4BA5-8347-E1D400E8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source-only </a:t>
            </a:r>
            <a:r>
              <a:rPr lang="en-US" dirty="0" err="1"/>
              <a:t>compat</a:t>
            </a:r>
            <a:r>
              <a:rPr lang="en-US" dirty="0"/>
              <a:t>.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4870F-5E40-43D5-AC3B-9AA6B54D5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US" sz="3600" dirty="0">
                <a:latin typeface="Consolas" panose="020B0609020204030204" pitchFamily="49" charset="0"/>
              </a:rPr>
              <a:t> Run(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a,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b =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600" dirty="0">
                <a:latin typeface="Consolas" panose="020B0609020204030204" pitchFamily="49" charset="0"/>
              </a:rPr>
              <a:t>);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dirty="0"/>
              <a:t>(C#)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6F438-AC8B-4434-B07F-B5D0A004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115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686D7-12AD-446A-B629-5AB1B6D7F8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C#</a:t>
            </a:r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B61CD2-8279-47EB-AD0F-A7158CD0231D}"/>
              </a:ext>
            </a:extLst>
          </p:cNvPr>
          <p:cNvSpPr/>
          <p:nvPr/>
        </p:nvSpPr>
        <p:spPr>
          <a:xfrm>
            <a:off x="4429957" y="1837678"/>
            <a:ext cx="2778711" cy="532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9925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0FE8-A5EE-4B0F-9E76-A7C797A8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binary-only </a:t>
            </a:r>
            <a:r>
              <a:rPr lang="en-US" dirty="0" err="1"/>
              <a:t>compat</a:t>
            </a:r>
            <a:r>
              <a:rPr lang="en-US" dirty="0"/>
              <a:t>.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6451-5454-439E-8F82-265EF4D68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Widget</a:t>
            </a:r>
            <a:r>
              <a:rPr lang="en-US" sz="3600" dirty="0">
                <a:latin typeface="Consolas" panose="020B0609020204030204" pitchFamily="49" charset="0"/>
              </a:rPr>
              <a:t>&lt;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sz="3600" dirty="0">
                <a:latin typeface="Consolas" panose="020B0609020204030204" pitchFamily="49" charset="0"/>
              </a:rPr>
              <a:t>&gt;</a:t>
            </a:r>
          </a:p>
          <a:p>
            <a:endParaRPr lang="en-US" dirty="0"/>
          </a:p>
          <a:p>
            <a:r>
              <a:rPr lang="en-US" dirty="0"/>
              <a:t>(Java)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A2A5-5357-48D7-81C4-DFA8912B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116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2957E4-0FF1-4EDA-98FB-9B7FBF7B0474}"/>
              </a:ext>
            </a:extLst>
          </p:cNvPr>
          <p:cNvSpPr/>
          <p:nvPr/>
        </p:nvSpPr>
        <p:spPr>
          <a:xfrm>
            <a:off x="2976033" y="1899821"/>
            <a:ext cx="791295" cy="532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938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3060-BD1E-4EF4-90A3-AB887398C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backward compatible?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8C2D-8D48-4F55-90BF-6AC4475E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Add a class</a:t>
            </a:r>
          </a:p>
          <a:p>
            <a:r>
              <a:rPr lang="en-US" dirty="0"/>
              <a:t>Make a return type </a:t>
            </a:r>
            <a:r>
              <a:rPr lang="en-US" u="sng" dirty="0"/>
              <a:t>less</a:t>
            </a:r>
            <a:r>
              <a:rPr lang="en-US" dirty="0"/>
              <a:t> specific</a:t>
            </a:r>
          </a:p>
          <a:p>
            <a:r>
              <a:rPr lang="en-US" dirty="0"/>
              <a:t>Make a return type </a:t>
            </a:r>
            <a:r>
              <a:rPr lang="en-US" u="sng" dirty="0"/>
              <a:t>more</a:t>
            </a:r>
            <a:r>
              <a:rPr lang="en-US" dirty="0"/>
              <a:t> specific</a:t>
            </a:r>
          </a:p>
          <a:p>
            <a:r>
              <a:rPr lang="en-US" dirty="0"/>
              <a:t>Add a parameter</a:t>
            </a:r>
          </a:p>
          <a:p>
            <a:r>
              <a:rPr lang="en-US" dirty="0"/>
              <a:t>Make a parameter type </a:t>
            </a:r>
            <a:r>
              <a:rPr lang="en-US" u="sng" dirty="0"/>
              <a:t>less</a:t>
            </a:r>
            <a:r>
              <a:rPr lang="en-US" dirty="0"/>
              <a:t> specific</a:t>
            </a:r>
          </a:p>
          <a:p>
            <a:r>
              <a:rPr lang="en-US" dirty="0"/>
              <a:t>Make a parameter type </a:t>
            </a:r>
            <a:r>
              <a:rPr lang="en-US" u="sng" dirty="0"/>
              <a:t>more</a:t>
            </a:r>
            <a:r>
              <a:rPr lang="en-US" dirty="0"/>
              <a:t> specific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DC3CF-EDFD-449E-BA92-C8D7CABB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1441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C6A8-5EB3-4E84-9253-4CF0EC27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compatibility to provide?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30D36-A331-43F0-86C3-B5A14CFD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customers, feasibility, …</a:t>
            </a:r>
          </a:p>
          <a:p>
            <a:endParaRPr lang="en-US" dirty="0"/>
          </a:p>
          <a:p>
            <a:r>
              <a:rPr lang="en-US" dirty="0"/>
              <a:t>Error → success, typically OK</a:t>
            </a:r>
          </a:p>
          <a:p>
            <a:br>
              <a:rPr lang="en-US" dirty="0"/>
            </a:br>
            <a:r>
              <a:rPr lang="en-US" dirty="0"/>
              <a:t>Success → error, not so much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B6489-F6B1-4690-94E8-03E5C75D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366862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BE4F5-40F6-4CCE-934A-E01C6DAC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establish</a:t>
            </a:r>
            <a:br>
              <a:rPr lang="en-US" dirty="0"/>
            </a:br>
            <a:r>
              <a:rPr lang="en-US" dirty="0"/>
              <a:t>stable foundations?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1F01E-A58B-45F1-A89F-F9E0CAF1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0729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4043-9031-442E-B82E-C6D4349F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Rewrites lose…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A9722-0BEE-4156-A4BB-A7FFE8AE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</a:t>
            </a:fld>
            <a:endParaRPr lang="en-CH" dirty="0"/>
          </a:p>
        </p:txBody>
      </p:sp>
      <p:pic>
        <p:nvPicPr>
          <p:cNvPr id="6" name="Graphic 5" descr="Hourglass 60% with solid fill">
            <a:extLst>
              <a:ext uri="{FF2B5EF4-FFF2-40B4-BE49-F238E27FC236}">
                <a16:creationId xmlns:a16="http://schemas.microsoft.com/office/drawing/2014/main" id="{170ADD5A-3BCC-4184-B2DD-89F6DAD6F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3364" y="2776842"/>
            <a:ext cx="1718589" cy="1718589"/>
          </a:xfrm>
          <a:prstGeom prst="rect">
            <a:avLst/>
          </a:prstGeom>
        </p:spPr>
      </p:pic>
      <p:pic>
        <p:nvPicPr>
          <p:cNvPr id="7" name="Graphic 6" descr="Brain in head with solid fill">
            <a:extLst>
              <a:ext uri="{FF2B5EF4-FFF2-40B4-BE49-F238E27FC236}">
                <a16:creationId xmlns:a16="http://schemas.microsoft.com/office/drawing/2014/main" id="{9413E430-0550-474A-8FF8-DF605064F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046" y="2776843"/>
            <a:ext cx="1718589" cy="1718589"/>
          </a:xfrm>
          <a:prstGeom prst="rect">
            <a:avLst/>
          </a:prstGeom>
        </p:spPr>
      </p:pic>
      <p:pic>
        <p:nvPicPr>
          <p:cNvPr id="8" name="Graphic 7" descr="Adhesive Bandage with solid fill">
            <a:extLst>
              <a:ext uri="{FF2B5EF4-FFF2-40B4-BE49-F238E27FC236}">
                <a16:creationId xmlns:a16="http://schemas.microsoft.com/office/drawing/2014/main" id="{6FB7BA4A-F12D-4E6A-BF72-0B856D2F1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6705" y="2776843"/>
            <a:ext cx="1718589" cy="1718589"/>
          </a:xfrm>
          <a:prstGeom prst="rect">
            <a:avLst/>
          </a:prstGeom>
        </p:spPr>
      </p:pic>
      <p:pic>
        <p:nvPicPr>
          <p:cNvPr id="9" name="Content Placeholder 5" descr="No sign outline">
            <a:extLst>
              <a:ext uri="{FF2B5EF4-FFF2-40B4-BE49-F238E27FC236}">
                <a16:creationId xmlns:a16="http://schemas.microsoft.com/office/drawing/2014/main" id="{DF50976A-06F0-4DDD-8423-55F0691EB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912" y="2313708"/>
            <a:ext cx="2644855" cy="2644855"/>
          </a:xfrm>
        </p:spPr>
      </p:pic>
      <p:pic>
        <p:nvPicPr>
          <p:cNvPr id="10" name="Content Placeholder 5" descr="No sign outline">
            <a:extLst>
              <a:ext uri="{FF2B5EF4-FFF2-40B4-BE49-F238E27FC236}">
                <a16:creationId xmlns:a16="http://schemas.microsoft.com/office/drawing/2014/main" id="{7FB7B46C-E226-4B05-9B52-A4D87BDB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00230" y="2313706"/>
            <a:ext cx="2644855" cy="2644855"/>
          </a:xfrm>
          <a:prstGeom prst="rect">
            <a:avLst/>
          </a:prstGeom>
        </p:spPr>
      </p:pic>
      <p:pic>
        <p:nvPicPr>
          <p:cNvPr id="11" name="Content Placeholder 5" descr="No sign outline">
            <a:extLst>
              <a:ext uri="{FF2B5EF4-FFF2-40B4-BE49-F238E27FC236}">
                <a16:creationId xmlns:a16="http://schemas.microsoft.com/office/drawing/2014/main" id="{88BA1891-0A63-42CA-BF61-DCC932D3A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3571" y="2313707"/>
            <a:ext cx="2644855" cy="2644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C447E9-6EB2-4F17-B9D2-1D62E8E1C8EF}"/>
              </a:ext>
            </a:extLst>
          </p:cNvPr>
          <p:cNvSpPr txBox="1"/>
          <p:nvPr/>
        </p:nvSpPr>
        <p:spPr>
          <a:xfrm>
            <a:off x="413181" y="4713812"/>
            <a:ext cx="311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Experience</a:t>
            </a:r>
            <a:endParaRPr lang="en-CH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00AC2-4491-4E93-B68C-6E21C89B65F6}"/>
              </a:ext>
            </a:extLst>
          </p:cNvPr>
          <p:cNvSpPr txBox="1"/>
          <p:nvPr/>
        </p:nvSpPr>
        <p:spPr>
          <a:xfrm>
            <a:off x="4539841" y="4713812"/>
            <a:ext cx="311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Fixes</a:t>
            </a:r>
            <a:endParaRPr lang="en-CH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A0771-E862-4B03-BF95-09BEEE540846}"/>
              </a:ext>
            </a:extLst>
          </p:cNvPr>
          <p:cNvSpPr txBox="1"/>
          <p:nvPr/>
        </p:nvSpPr>
        <p:spPr>
          <a:xfrm>
            <a:off x="8666503" y="4713812"/>
            <a:ext cx="311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</a:t>
            </a:r>
            <a:endParaRPr lang="en-CH" sz="4000" dirty="0"/>
          </a:p>
        </p:txBody>
      </p:sp>
    </p:spTree>
    <p:extLst>
      <p:ext uri="{BB962C8B-B14F-4D97-AF65-F5344CB8AC3E}">
        <p14:creationId xmlns:p14="http://schemas.microsoft.com/office/powerpoint/2010/main" val="33108074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AA61-B221-4226-8BB3-AA75B7C0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1B04-5F66-4468-90C4-B11C9D34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simplejson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...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err="1">
                <a:latin typeface="Consolas" panose="020B0609020204030204" pitchFamily="49" charset="0"/>
              </a:rPr>
              <a:t>NameError</a:t>
            </a:r>
            <a:r>
              <a:rPr lang="en-US" sz="3600" dirty="0">
                <a:latin typeface="Consolas" panose="020B0609020204030204" pitchFamily="49" charset="0"/>
              </a:rPr>
              <a:t>: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name '</a:t>
            </a:r>
            <a:r>
              <a:rPr lang="en-US" sz="3600" dirty="0" err="1">
                <a:latin typeface="Consolas" panose="020B0609020204030204" pitchFamily="49" charset="0"/>
              </a:rPr>
              <a:t>scanstring</a:t>
            </a:r>
            <a:r>
              <a:rPr lang="en-US" sz="3600" dirty="0">
                <a:latin typeface="Consolas" panose="020B0609020204030204" pitchFamily="49" charset="0"/>
              </a:rPr>
              <a:t>' is not defined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F63F3-A7C8-4671-9322-AE124F48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2343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2DF3-C4C7-405F-B46F-53FE2076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C31B-1808-4758-ABAF-822F190F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Named, tested, specific release</a:t>
            </a:r>
          </a:p>
          <a:p>
            <a:endParaRPr lang="en-US" dirty="0"/>
          </a:p>
          <a:p>
            <a:r>
              <a:rPr lang="en-US" dirty="0"/>
              <a:t>“Windows 11”</a:t>
            </a:r>
          </a:p>
          <a:p>
            <a:r>
              <a:rPr lang="en-US" dirty="0"/>
              <a:t>“</a:t>
            </a:r>
            <a:r>
              <a:rPr lang="en-US" dirty="0" err="1"/>
              <a:t>simplejson</a:t>
            </a:r>
            <a:r>
              <a:rPr lang="en-US" dirty="0"/>
              <a:t> 3.17.6”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7FE11-517F-48A3-ADBA-3AC9E819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935744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7C6F-6600-4375-814F-379D4874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F5216-C88B-4D73-9663-D5F61007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Major, minor</a:t>
            </a:r>
          </a:p>
          <a:p>
            <a:r>
              <a:rPr lang="en-US" dirty="0"/>
              <a:t>Patch, build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Codename</a:t>
            </a:r>
          </a:p>
          <a:p>
            <a:r>
              <a:rPr lang="en-US" dirty="0"/>
              <a:t>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78444-B9C4-4810-A9F0-6C77B19F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98720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924D-9DA2-4A42-ACBC-1183A31C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D4CE-6D3A-487E-9389-1C8122A7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= big change</a:t>
            </a:r>
          </a:p>
          <a:p>
            <a:endParaRPr lang="en-US" dirty="0"/>
          </a:p>
          <a:p>
            <a:r>
              <a:rPr lang="en-US" dirty="0"/>
              <a:t>Minor = small change</a:t>
            </a:r>
          </a:p>
          <a:p>
            <a:endParaRPr lang="en-US" dirty="0"/>
          </a:p>
          <a:p>
            <a:r>
              <a:rPr lang="en-US" dirty="0"/>
              <a:t>Rest = security patches, small fixes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52CB0-8EC8-487F-A350-F6A6AF09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447637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BC55-C36B-4CD5-9ADA-EAD09B44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“Semantic Versioning”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2969-8E73-4A17-A10C-91F6DE666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err="1">
                <a:latin typeface="Consolas" panose="020B0609020204030204" pitchFamily="49" charset="0"/>
              </a:rPr>
              <a:t>Major.Minor.Patch</a:t>
            </a:r>
            <a:endParaRPr lang="en-US" sz="3600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Major = breaking change</a:t>
            </a:r>
          </a:p>
          <a:p>
            <a:r>
              <a:rPr lang="en-US" dirty="0"/>
              <a:t>Minor = new features</a:t>
            </a:r>
          </a:p>
          <a:p>
            <a:r>
              <a:rPr lang="en-US" dirty="0"/>
              <a:t>Patch = internal changes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3A6F-9D84-41FC-AAD1-59169506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862023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C124-A213-47BE-9FB3-C8D4BE1D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“Breaking” is subjective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491D9-BECE-453F-983D-CA1FB395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125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A6480-7D1D-4B71-ADFD-CCDEA58B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66" y="2408051"/>
            <a:ext cx="10147868" cy="32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27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08A6-D01A-40C2-BF01-94A61799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versions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3C53D-EEFC-4370-A062-E98C8DCB8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 versioned releases</a:t>
            </a:r>
          </a:p>
          <a:p>
            <a:endParaRPr lang="en-US" dirty="0"/>
          </a:p>
          <a:p>
            <a:r>
              <a:rPr lang="en-US" u="sng" dirty="0"/>
              <a:t>Deprecate</a:t>
            </a:r>
            <a:r>
              <a:rPr lang="en-US" dirty="0"/>
              <a:t> if necessary</a:t>
            </a:r>
          </a:p>
          <a:p>
            <a:endParaRPr lang="en-US" dirty="0"/>
          </a:p>
          <a:p>
            <a:r>
              <a:rPr lang="en-US" dirty="0"/>
              <a:t>Consume versions of dependencies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96C9B-D1B8-45F7-80F9-F87748E5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147754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EA0B-B2DE-9B63-3599-490D92A8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Publishing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DBB3E-1AA1-B95E-60BF-24E92B45C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Support?</a:t>
            </a:r>
          </a:p>
          <a:p>
            <a:r>
              <a:rPr lang="en-CH" dirty="0"/>
              <a:t>Compatibility?</a:t>
            </a:r>
          </a:p>
          <a:p>
            <a:r>
              <a:rPr lang="en-CH" dirty="0"/>
              <a:t>Compatibility with others?</a:t>
            </a:r>
          </a:p>
          <a:p>
            <a:r>
              <a:rPr lang="en-CH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6DB06-2360-E4C3-A83E-2D204BB8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76643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C55E3-5584-4C4C-A24E-AC3656C50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ACFEA-A6F8-4821-8074-D1489D20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128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481D5-34B3-4448-ABA7-9809955D69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https://www.oracle.com/java/technologies/java-se-support-roadmap.html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1A41C-E821-4316-8D1E-119C6E8E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43" y="1500140"/>
            <a:ext cx="8059914" cy="47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822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2499-3FFB-4449-ABF1-6C034DFB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92050-3C2E-4A74-B8D1-F3CF5D37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129</a:t>
            </a:fld>
            <a:endParaRPr lang="en-C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656683-C113-4102-88D1-F29BA6DA65F1}"/>
              </a:ext>
            </a:extLst>
          </p:cNvPr>
          <p:cNvCxnSpPr>
            <a:cxnSpLocks/>
          </p:cNvCxnSpPr>
          <p:nvPr/>
        </p:nvCxnSpPr>
        <p:spPr>
          <a:xfrm>
            <a:off x="1352550" y="4793448"/>
            <a:ext cx="9715499" cy="0"/>
          </a:xfrm>
          <a:prstGeom prst="straightConnector1">
            <a:avLst/>
          </a:prstGeom>
          <a:ln w="2540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6368C-6175-45AE-A9C1-9DEC80140F02}"/>
              </a:ext>
            </a:extLst>
          </p:cNvPr>
          <p:cNvSpPr txBox="1"/>
          <p:nvPr/>
        </p:nvSpPr>
        <p:spPr>
          <a:xfrm>
            <a:off x="9734550" y="5251734"/>
            <a:ext cx="197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Main</a:t>
            </a:r>
            <a:endParaRPr lang="en-CH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9CA866-A316-4596-8AA0-B1F351383138}"/>
              </a:ext>
            </a:extLst>
          </p:cNvPr>
          <p:cNvGrpSpPr/>
          <p:nvPr/>
        </p:nvGrpSpPr>
        <p:grpSpPr>
          <a:xfrm>
            <a:off x="1538287" y="2341773"/>
            <a:ext cx="4510088" cy="2451675"/>
            <a:chOff x="6210299" y="2332248"/>
            <a:chExt cx="4510088" cy="245167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F8BBCD-E15B-4306-9749-384EE7BE8E0A}"/>
                </a:ext>
              </a:extLst>
            </p:cNvPr>
            <p:cNvCxnSpPr>
              <a:cxnSpLocks/>
            </p:cNvCxnSpPr>
            <p:nvPr/>
          </p:nvCxnSpPr>
          <p:spPr>
            <a:xfrm>
              <a:off x="7353300" y="3094823"/>
              <a:ext cx="2638425" cy="0"/>
            </a:xfrm>
            <a:prstGeom prst="straightConnector1">
              <a:avLst/>
            </a:prstGeom>
            <a:ln w="1270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196CA6-5F57-4B3A-AD9C-39CE7E9A3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0299" y="3078948"/>
              <a:ext cx="1181101" cy="1704975"/>
            </a:xfrm>
            <a:prstGeom prst="straightConnector1">
              <a:avLst/>
            </a:prstGeom>
            <a:ln w="1270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E7D930-6344-4C1D-B549-ED18F9D482E3}"/>
                </a:ext>
              </a:extLst>
            </p:cNvPr>
            <p:cNvSpPr txBox="1"/>
            <p:nvPr/>
          </p:nvSpPr>
          <p:spPr>
            <a:xfrm>
              <a:off x="8748712" y="2332248"/>
              <a:ext cx="1971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v1.0</a:t>
              </a:r>
              <a:endParaRPr lang="en-CH" sz="3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C0CBA2-511E-4C47-947F-14E79C5392F8}"/>
              </a:ext>
            </a:extLst>
          </p:cNvPr>
          <p:cNvGrpSpPr/>
          <p:nvPr/>
        </p:nvGrpSpPr>
        <p:grpSpPr>
          <a:xfrm>
            <a:off x="5853112" y="2341773"/>
            <a:ext cx="4510088" cy="2451675"/>
            <a:chOff x="6210299" y="2332248"/>
            <a:chExt cx="4510088" cy="245167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3BB5D8-8AD4-41D1-A5D4-AFF060B4ABC8}"/>
                </a:ext>
              </a:extLst>
            </p:cNvPr>
            <p:cNvCxnSpPr>
              <a:cxnSpLocks/>
            </p:cNvCxnSpPr>
            <p:nvPr/>
          </p:nvCxnSpPr>
          <p:spPr>
            <a:xfrm>
              <a:off x="7353300" y="3094823"/>
              <a:ext cx="2638425" cy="0"/>
            </a:xfrm>
            <a:prstGeom prst="straightConnector1">
              <a:avLst/>
            </a:prstGeom>
            <a:ln w="1270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D0AE5F-4C65-41E3-9103-0D9968685A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0299" y="3078948"/>
              <a:ext cx="1181101" cy="1704975"/>
            </a:xfrm>
            <a:prstGeom prst="straightConnector1">
              <a:avLst/>
            </a:prstGeom>
            <a:ln w="1270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340B86-4B4F-4F85-ABC1-9474B0932CE8}"/>
                </a:ext>
              </a:extLst>
            </p:cNvPr>
            <p:cNvSpPr txBox="1"/>
            <p:nvPr/>
          </p:nvSpPr>
          <p:spPr>
            <a:xfrm>
              <a:off x="8748712" y="2332248"/>
              <a:ext cx="1971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v</a:t>
              </a:r>
              <a:r>
                <a:rPr lang="en-CH" sz="3200" dirty="0"/>
                <a:t>2</a:t>
              </a:r>
              <a:r>
                <a:rPr lang="en-US" sz="3200" dirty="0"/>
                <a:t>.0</a:t>
              </a:r>
              <a:endParaRPr lang="en-CH" sz="320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D416CF-07E8-4925-AD6D-D8BDAB1109A0}"/>
              </a:ext>
            </a:extLst>
          </p:cNvPr>
          <p:cNvCxnSpPr>
            <a:cxnSpLocks/>
          </p:cNvCxnSpPr>
          <p:nvPr/>
        </p:nvCxnSpPr>
        <p:spPr>
          <a:xfrm>
            <a:off x="9244018" y="3102762"/>
            <a:ext cx="795338" cy="0"/>
          </a:xfrm>
          <a:prstGeom prst="straightConnector1">
            <a:avLst/>
          </a:prstGeom>
          <a:ln w="1270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608C7D-FC26-45BB-B07C-28C3BA836146}"/>
              </a:ext>
            </a:extLst>
          </p:cNvPr>
          <p:cNvCxnSpPr>
            <a:cxnSpLocks/>
          </p:cNvCxnSpPr>
          <p:nvPr/>
        </p:nvCxnSpPr>
        <p:spPr>
          <a:xfrm>
            <a:off x="10313190" y="4793448"/>
            <a:ext cx="1338256" cy="0"/>
          </a:xfrm>
          <a:prstGeom prst="straightConnector1">
            <a:avLst/>
          </a:prstGeom>
          <a:ln w="2540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3FBE-51EC-452E-A51C-3CD84353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even a bug?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F1016-42E5-4629-8EBA-F387B53A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EC9AB-CF41-47B6-9BF7-CD3F55863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https://xkcd.com/1172/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1AC4B7-B5A0-4764-A977-E63D77DF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53" y="1467523"/>
            <a:ext cx="3681693" cy="511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7267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7DB3-D9BA-4409-B7F2-199C7B21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“Breaking” exceptions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B4C41-C568-4E98-8E16-26D02D3B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130</a:t>
            </a:fld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B9B6AA-BAFC-4CAB-9435-D54A3712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3689"/>
            <a:ext cx="12192000" cy="28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422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CA08-8470-48AC-A832-9D18ADA8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&gt;&gt;&gt; from collections import Iterable</a:t>
            </a:r>
          </a:p>
          <a:p>
            <a:r>
              <a:rPr lang="en-US" sz="3600" i="1" dirty="0" err="1">
                <a:latin typeface="Consolas" panose="020B0609020204030204" pitchFamily="49" charset="0"/>
              </a:rPr>
              <a:t>DeprecationWarning</a:t>
            </a:r>
            <a:r>
              <a:rPr lang="en-US" sz="3600" i="1" dirty="0">
                <a:latin typeface="Consolas" panose="020B0609020204030204" pitchFamily="49" charset="0"/>
              </a:rPr>
              <a:t>:</a:t>
            </a:r>
            <a:br>
              <a:rPr lang="en-US" sz="3600" i="1" dirty="0">
                <a:latin typeface="Consolas" panose="020B0609020204030204" pitchFamily="49" charset="0"/>
              </a:rPr>
            </a:br>
            <a:r>
              <a:rPr lang="en-US" sz="3600" i="1" dirty="0">
                <a:latin typeface="Consolas" panose="020B0609020204030204" pitchFamily="49" charset="0"/>
              </a:rPr>
              <a:t>Using or importing the ABCs </a:t>
            </a:r>
            <a:br>
              <a:rPr lang="en-US" sz="3600" i="1" dirty="0">
                <a:latin typeface="Consolas" panose="020B0609020204030204" pitchFamily="49" charset="0"/>
              </a:rPr>
            </a:br>
            <a:r>
              <a:rPr lang="en-US" sz="3600" i="1" dirty="0">
                <a:latin typeface="Consolas" panose="020B0609020204030204" pitchFamily="49" charset="0"/>
              </a:rPr>
              <a:t>from 'collections' instead of</a:t>
            </a:r>
            <a:br>
              <a:rPr lang="en-US" sz="3600" i="1" dirty="0">
                <a:latin typeface="Consolas" panose="020B0609020204030204" pitchFamily="49" charset="0"/>
              </a:rPr>
            </a:br>
            <a:r>
              <a:rPr lang="en-US" sz="3600" i="1" dirty="0">
                <a:latin typeface="Consolas" panose="020B0609020204030204" pitchFamily="49" charset="0"/>
              </a:rPr>
              <a:t>from '</a:t>
            </a:r>
            <a:r>
              <a:rPr lang="en-US" sz="3600" i="1" dirty="0" err="1">
                <a:latin typeface="Consolas" panose="020B0609020204030204" pitchFamily="49" charset="0"/>
              </a:rPr>
              <a:t>collections.abc</a:t>
            </a:r>
            <a:r>
              <a:rPr lang="en-US" sz="3600" i="1" dirty="0">
                <a:latin typeface="Consolas" panose="020B0609020204030204" pitchFamily="49" charset="0"/>
              </a:rPr>
              <a:t>'</a:t>
            </a:r>
            <a:br>
              <a:rPr lang="en-US" sz="3600" i="1" dirty="0">
                <a:latin typeface="Consolas" panose="020B0609020204030204" pitchFamily="49" charset="0"/>
              </a:rPr>
            </a:br>
            <a:r>
              <a:rPr lang="en-US" sz="3600" i="1" dirty="0">
                <a:latin typeface="Consolas" panose="020B0609020204030204" pitchFamily="49" charset="0"/>
              </a:rPr>
              <a:t>is deprecated since Python 3.3,</a:t>
            </a:r>
            <a:br>
              <a:rPr lang="en-US" sz="3600" i="1" dirty="0">
                <a:latin typeface="Consolas" panose="020B0609020204030204" pitchFamily="49" charset="0"/>
              </a:rPr>
            </a:br>
            <a:r>
              <a:rPr lang="en-US" sz="3600" i="1" dirty="0">
                <a:latin typeface="Consolas" panose="020B0609020204030204" pitchFamily="49" charset="0"/>
              </a:rPr>
              <a:t>and in 3.10 it will stop 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0775-7EA8-41B1-93B2-29512E2F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119141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E5F1-6166-4438-B7F8-D29E71F6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Deprecating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E14D4-A83E-48BD-AEDE-28DC7E225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@Deprecated</a:t>
            </a:r>
            <a:r>
              <a:rPr lang="en-US" sz="3600" dirty="0">
                <a:latin typeface="Consolas" panose="020B0609020204030204" pitchFamily="49" charset="0"/>
              </a:rPr>
              <a:t>(...)</a:t>
            </a:r>
            <a:r>
              <a:rPr lang="en-CH" dirty="0"/>
              <a:t>		</a:t>
            </a:r>
            <a:r>
              <a:rPr lang="en-US" dirty="0"/>
              <a:t>(Java)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Obsolete</a:t>
            </a:r>
            <a:r>
              <a:rPr lang="en-US" sz="3600" dirty="0">
                <a:latin typeface="Consolas" panose="020B0609020204030204" pitchFamily="49" charset="0"/>
              </a:rPr>
              <a:t>(...)]</a:t>
            </a:r>
            <a:r>
              <a:rPr lang="en-CH" dirty="0"/>
              <a:t>		</a:t>
            </a:r>
            <a:r>
              <a:rPr lang="en-US" dirty="0"/>
              <a:t>(C#)</a:t>
            </a: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warnings</a:t>
            </a:r>
            <a:r>
              <a:rPr lang="en-US" sz="3600" dirty="0" err="1">
                <a:latin typeface="Consolas" panose="020B0609020204030204" pitchFamily="49" charset="0"/>
              </a:rPr>
              <a:t>.warn</a:t>
            </a:r>
            <a:r>
              <a:rPr lang="en-US" sz="3600" dirty="0">
                <a:latin typeface="Consolas" panose="020B0609020204030204" pitchFamily="49" charset="0"/>
              </a:rPr>
              <a:t>(...)</a:t>
            </a:r>
            <a:r>
              <a:rPr lang="en-CH" dirty="0"/>
              <a:t>		</a:t>
            </a:r>
            <a:r>
              <a:rPr lang="en-US" dirty="0"/>
              <a:t>(Python)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169C-5DCE-4313-A35B-71BEB6DE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54498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6309-3162-48BD-9600-D7A3ACEF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Deprecating?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9BC8C-0DC7-4B53-9161-3EBF63F8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133</a:t>
            </a:fld>
            <a:endParaRPr lang="en-CH" dirty="0"/>
          </a:p>
        </p:txBody>
      </p:sp>
      <p:pic>
        <p:nvPicPr>
          <p:cNvPr id="7" name="Graphic 6" descr="Globe outline">
            <a:extLst>
              <a:ext uri="{FF2B5EF4-FFF2-40B4-BE49-F238E27FC236}">
                <a16:creationId xmlns:a16="http://schemas.microsoft.com/office/drawing/2014/main" id="{2EBDD9D2-476E-4485-B16E-647C68B9B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9293" y="2186866"/>
            <a:ext cx="2484268" cy="2484268"/>
          </a:xfrm>
          <a:prstGeom prst="rect">
            <a:avLst/>
          </a:prstGeom>
        </p:spPr>
      </p:pic>
      <p:pic>
        <p:nvPicPr>
          <p:cNvPr id="9" name="Graphic 8" descr="Construction worker female with solid fill">
            <a:extLst>
              <a:ext uri="{FF2B5EF4-FFF2-40B4-BE49-F238E27FC236}">
                <a16:creationId xmlns:a16="http://schemas.microsoft.com/office/drawing/2014/main" id="{2C90D37A-4067-4E37-A212-01C65E6F0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8439" y="2186866"/>
            <a:ext cx="2484268" cy="24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342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D38E-5A8D-449E-98B0-1741BFBB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versions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C234-A971-4DFC-A283-C8F84856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“known good” 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5DCD-D801-4F14-AF59-D77C4819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169996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1FC6-926F-49F6-A908-72A7A766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7386-2C7C-4288-B6EE-171055458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fr-CH" sz="3600" dirty="0" err="1">
                <a:latin typeface="Consolas" panose="020B0609020204030204" pitchFamily="49" charset="0"/>
              </a:rPr>
              <a:t>testImplementation</a:t>
            </a:r>
            <a:br>
              <a:rPr lang="fr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 'org.junit.jupiter:junit-jupiter-api:5.9.1'</a:t>
            </a:r>
          </a:p>
          <a:p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03799-49B4-414F-B40A-A1C3A282D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171126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1FC6-926F-49F6-A908-72A7A766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wildcards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7386-2C7C-4288-B6EE-171055458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fr-CH" sz="3600" dirty="0" err="1">
                <a:latin typeface="Consolas" panose="020B0609020204030204" pitchFamily="49" charset="0"/>
              </a:rPr>
              <a:t>testImplementation</a:t>
            </a:r>
            <a:br>
              <a:rPr lang="fr-CH" sz="3600" dirty="0">
                <a:latin typeface="Consolas" panose="020B0609020204030204" pitchFamily="49" charset="0"/>
              </a:rPr>
            </a:br>
            <a:r>
              <a:rPr lang="fr-CH" sz="3600" dirty="0">
                <a:latin typeface="Consolas" panose="020B0609020204030204" pitchFamily="49" charset="0"/>
              </a:rPr>
              <a:t> 'org.junit.jupiter:junit-jupiter-api:</a:t>
            </a:r>
            <a:r>
              <a:rPr lang="fr-CH" sz="3600" u="sng" dirty="0">
                <a:latin typeface="Consolas" panose="020B0609020204030204" pitchFamily="49" charset="0"/>
              </a:rPr>
              <a:t>5.+</a:t>
            </a:r>
            <a:r>
              <a:rPr lang="fr-CH" sz="3600" dirty="0">
                <a:latin typeface="Consolas" panose="020B0609020204030204" pitchFamily="49" charset="0"/>
              </a:rPr>
              <a:t>'</a:t>
            </a:r>
          </a:p>
          <a:p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03799-49B4-414F-B40A-A1C3A282D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724741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A9ED-1106-6B45-546D-6DB8AC0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Versioning entire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2D24-D8DB-BBCD-154D-9BAD8D50F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 err="1"/>
              <a:t>VMs</a:t>
            </a:r>
            <a:r>
              <a:rPr lang="en-CH" dirty="0"/>
              <a:t>,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7AE58-3251-57CD-16E3-33FAFDF9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137</a:t>
            </a:fld>
            <a:endParaRPr lang="en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720465-5287-F4B3-572A-F59A92E4DE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https://github.com/features/actions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CFCAE-06C1-60A3-BD55-46825CB7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16" y="2500722"/>
            <a:ext cx="6130984" cy="36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91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5F5A-D397-42D8-AC68-3FF70ADC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Beware…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31FD-E709-46DB-B330-D2277A5A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DoesDriverSupport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3600" dirty="0">
                <a:latin typeface="Consolas" panose="020B0609020204030204" pitchFamily="49" charset="0"/>
              </a:rPr>
              <a:t> capability);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71E03-4F31-4492-A19B-DF9C2409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138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D90DB-AEAA-4A2B-A2FA-96EF1AC2C1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https://devblogs.microsoft.com/oldnewthing/20040211-00/?p=40663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197129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82AD-6115-4501-BBDD-F1461798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53A9-CB4F-4760-9583-1A6A405B1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Evolving legacy code:</a:t>
            </a:r>
            <a:br>
              <a:rPr lang="en-US" dirty="0"/>
            </a:br>
            <a:r>
              <a:rPr lang="en-US" dirty="0"/>
              <a:t>	goals, refactorings, documentation</a:t>
            </a:r>
          </a:p>
          <a:p>
            <a:r>
              <a:rPr lang="en-US" dirty="0"/>
              <a:t>Dealing with large codebases:</a:t>
            </a:r>
            <a:br>
              <a:rPr lang="en-US" dirty="0"/>
            </a:br>
            <a:r>
              <a:rPr lang="en-US" dirty="0"/>
              <a:t>	learning as you go, incremental improvements</a:t>
            </a:r>
          </a:p>
          <a:p>
            <a:r>
              <a:rPr lang="en-US" dirty="0"/>
              <a:t>Quantifying and </a:t>
            </a:r>
            <a:r>
              <a:rPr lang="en-CH"/>
              <a:t>qualifying</a:t>
            </a:r>
            <a:r>
              <a:rPr lang="en-US"/>
              <a:t> </a:t>
            </a:r>
            <a:r>
              <a:rPr lang="en-US" dirty="0"/>
              <a:t>changes:</a:t>
            </a:r>
            <a:br>
              <a:rPr lang="en-US" dirty="0"/>
            </a:br>
            <a:r>
              <a:rPr lang="en-US" dirty="0"/>
              <a:t>	compatibility, versioning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23331-E185-4189-9197-ADB657E2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139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6543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5F869-C3A8-48CB-8647-81D18269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14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9B574A-DB6D-47B4-B235-F66C22978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https://learn.microsoft.com/en-us/office/troubleshoot/excel/wrongly-assumes-1900-is-leap-year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8CFD4-3776-4353-83B0-4EFCFED1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66" y="946266"/>
            <a:ext cx="10147868" cy="3230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C862FC-225A-4853-A6AD-26039FC98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278085"/>
            <a:ext cx="4572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C75A-4C64-42E4-BE1E-3603085F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reaction to legacy code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4FFB-970C-47BA-956B-12AABB9C8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your code now, accept </a:t>
            </a:r>
            <a:r>
              <a:rPr lang="en-US" u="sng" dirty="0"/>
              <a:t>responsibility</a:t>
            </a:r>
            <a:endParaRPr lang="en-CH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B0070-7483-4B0F-9ED3-6B56EAF8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85063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9E55-2AC7-4A39-A8D8-D27BE78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</a:t>
            </a:r>
            <a:br>
              <a:rPr lang="en-US" dirty="0"/>
            </a:br>
            <a:r>
              <a:rPr lang="en-US" dirty="0"/>
              <a:t>improve legacy code?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F7079-3718-4424-B644-152F08B4A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002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8B1-D052-49E4-811D-791A499D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140F-A69E-4429-8944-315B7F71D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different tradeoffs</a:t>
            </a:r>
          </a:p>
          <a:p>
            <a:endParaRPr lang="en-US" dirty="0"/>
          </a:p>
          <a:p>
            <a:r>
              <a:rPr lang="en-US" dirty="0"/>
              <a:t>Address “technical debt”</a:t>
            </a:r>
          </a:p>
          <a:p>
            <a:endParaRPr lang="en-US" dirty="0"/>
          </a:p>
          <a:p>
            <a:r>
              <a:rPr lang="en-US" dirty="0"/>
              <a:t>“Refactor” code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33601-9533-413A-A6B8-A51A3F82A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48544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22D0-6767-45A2-A051-24BF95B9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056E-1B04-4920-942E-02D22171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r>
              <a:rPr lang="en-US" dirty="0"/>
              <a:t>Memory use</a:t>
            </a:r>
          </a:p>
          <a:p>
            <a:r>
              <a:rPr lang="en-US" dirty="0"/>
              <a:t>Complexity</a:t>
            </a:r>
          </a:p>
          <a:p>
            <a:r>
              <a:rPr lang="en-US" dirty="0"/>
              <a:t>Dependability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7830D-D661-4BF4-A45B-3843DF63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40496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6D7E-BE35-4C6F-8C8E-0DD18710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19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2134C-EB28-4078-A5BF-6F08018B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61" y="580282"/>
            <a:ext cx="4580639" cy="5068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B8AFDA-42C1-43FF-AA4D-206332074740}"/>
              </a:ext>
            </a:extLst>
          </p:cNvPr>
          <p:cNvSpPr txBox="1"/>
          <p:nvPr/>
        </p:nvSpPr>
        <p:spPr>
          <a:xfrm>
            <a:off x="838195" y="5648464"/>
            <a:ext cx="4021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Windows XP, 2001</a:t>
            </a:r>
            <a:endParaRPr lang="en-CH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146D-0B34-4C45-950C-D8BFED98B116}"/>
              </a:ext>
            </a:extLst>
          </p:cNvPr>
          <p:cNvSpPr txBox="1"/>
          <p:nvPr/>
        </p:nvSpPr>
        <p:spPr>
          <a:xfrm>
            <a:off x="7331834" y="5648464"/>
            <a:ext cx="4021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Windows 10, 2015</a:t>
            </a:r>
            <a:endParaRPr lang="en-CH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73E0A-BE9D-4319-92A8-E59297BD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053" y="580282"/>
            <a:ext cx="5059533" cy="50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7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1E41AB0-B175-4A18-927A-3CB5B0088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" b="1170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559187-9BC3-4406-8F43-39BC0E7C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</a:t>
            </a:fld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127FF-AC75-4B6C-B1CF-9EC99B31E4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 err="1">
                <a:solidFill>
                  <a:schemeClr val="bg1"/>
                </a:solidFill>
              </a:rPr>
              <a:t>Neuschwanstein</a:t>
            </a:r>
            <a:r>
              <a:rPr lang="fr-CH" dirty="0">
                <a:solidFill>
                  <a:schemeClr val="bg1"/>
                </a:solidFill>
              </a:rPr>
              <a:t> Castle (</a:t>
            </a:r>
            <a:r>
              <a:rPr lang="fr-CH" dirty="0" err="1">
                <a:solidFill>
                  <a:schemeClr val="bg1"/>
                </a:solidFill>
              </a:rPr>
              <a:t>Wikipedia</a:t>
            </a:r>
            <a:r>
              <a:rPr lang="fr-CH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Content Placeholder 5" descr="Medieval tower with solid fill">
            <a:extLst>
              <a:ext uri="{FF2B5EF4-FFF2-40B4-BE49-F238E27FC236}">
                <a16:creationId xmlns:a16="http://schemas.microsoft.com/office/drawing/2014/main" id="{6E1C1F31-DDB8-4DC1-B0EF-133D4ABFC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7411" y="555812"/>
            <a:ext cx="1984095" cy="19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A7A8-E0CA-4AC8-9643-7DDE0E28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“Technical debt”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50931-DA31-4F38-BAB7-3C4BCFA0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20</a:t>
            </a:fld>
            <a:endParaRPr lang="en-CH" dirty="0"/>
          </a:p>
        </p:txBody>
      </p:sp>
      <p:pic>
        <p:nvPicPr>
          <p:cNvPr id="6" name="Content Placeholder 5" descr="Castle scene with solid fill">
            <a:extLst>
              <a:ext uri="{FF2B5EF4-FFF2-40B4-BE49-F238E27FC236}">
                <a16:creationId xmlns:a16="http://schemas.microsoft.com/office/drawing/2014/main" id="{6290D794-DFAC-4DAC-B6F7-1A20982A2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05122" y="2039570"/>
            <a:ext cx="2778860" cy="2778860"/>
          </a:xfrm>
        </p:spPr>
      </p:pic>
      <p:pic>
        <p:nvPicPr>
          <p:cNvPr id="7" name="Graphic 6" descr="New with solid fill">
            <a:extLst>
              <a:ext uri="{FF2B5EF4-FFF2-40B4-BE49-F238E27FC236}">
                <a16:creationId xmlns:a16="http://schemas.microsoft.com/office/drawing/2014/main" id="{6C7C34F8-EC88-488A-96C0-FD22A9A7C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5936" y="1993762"/>
            <a:ext cx="1319196" cy="1319196"/>
          </a:xfrm>
          <a:prstGeom prst="rect">
            <a:avLst/>
          </a:prstGeom>
        </p:spPr>
      </p:pic>
      <p:pic>
        <p:nvPicPr>
          <p:cNvPr id="8" name="Graphic 7" descr="Adhesive Bandage with solid fill">
            <a:extLst>
              <a:ext uri="{FF2B5EF4-FFF2-40B4-BE49-F238E27FC236}">
                <a16:creationId xmlns:a16="http://schemas.microsoft.com/office/drawing/2014/main" id="{232E4D11-8846-4A1E-89EB-444C77E4C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03639">
            <a:off x="4805232" y="2303952"/>
            <a:ext cx="1518745" cy="1518745"/>
          </a:xfrm>
          <a:prstGeom prst="rect">
            <a:avLst/>
          </a:prstGeom>
        </p:spPr>
      </p:pic>
      <p:pic>
        <p:nvPicPr>
          <p:cNvPr id="9" name="Graphic 8" descr="Adhesive Bandage with solid fill">
            <a:extLst>
              <a:ext uri="{FF2B5EF4-FFF2-40B4-BE49-F238E27FC236}">
                <a16:creationId xmlns:a16="http://schemas.microsoft.com/office/drawing/2014/main" id="{430B7902-C2DD-4C8A-88C9-5C83C243A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77731">
            <a:off x="5970774" y="2024595"/>
            <a:ext cx="1518745" cy="1518745"/>
          </a:xfrm>
          <a:prstGeom prst="rect">
            <a:avLst/>
          </a:prstGeom>
        </p:spPr>
      </p:pic>
      <p:pic>
        <p:nvPicPr>
          <p:cNvPr id="10" name="Graphic 9" descr="Adhesive Bandage with solid fill">
            <a:extLst>
              <a:ext uri="{FF2B5EF4-FFF2-40B4-BE49-F238E27FC236}">
                <a16:creationId xmlns:a16="http://schemas.microsoft.com/office/drawing/2014/main" id="{E8B0C4FA-79F4-4F65-B0A5-D39534F2D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500000">
            <a:off x="4478812" y="3117874"/>
            <a:ext cx="1518745" cy="1518745"/>
          </a:xfrm>
          <a:prstGeom prst="rect">
            <a:avLst/>
          </a:prstGeom>
        </p:spPr>
      </p:pic>
      <p:pic>
        <p:nvPicPr>
          <p:cNvPr id="11" name="Graphic 10" descr="Adhesive Bandage with solid fill">
            <a:extLst>
              <a:ext uri="{FF2B5EF4-FFF2-40B4-BE49-F238E27FC236}">
                <a16:creationId xmlns:a16="http://schemas.microsoft.com/office/drawing/2014/main" id="{75EAA8BD-55D5-488D-9208-FBEF8C57DB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00000">
            <a:off x="5537833" y="2958176"/>
            <a:ext cx="1518745" cy="1518745"/>
          </a:xfrm>
          <a:prstGeom prst="rect">
            <a:avLst/>
          </a:prstGeom>
        </p:spPr>
      </p:pic>
      <p:pic>
        <p:nvPicPr>
          <p:cNvPr id="12" name="Graphic 11" descr="Adhesive Bandage with solid fill">
            <a:extLst>
              <a:ext uri="{FF2B5EF4-FFF2-40B4-BE49-F238E27FC236}">
                <a16:creationId xmlns:a16="http://schemas.microsoft.com/office/drawing/2014/main" id="{DEA3A987-5933-4C0B-A11E-3D852A657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575807">
            <a:off x="6131004" y="3249291"/>
            <a:ext cx="1518745" cy="151874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38FA305-BC9F-4AA9-97E0-0E3D2C138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r="36971" b="7315"/>
          <a:stretch/>
        </p:blipFill>
        <p:spPr bwMode="auto">
          <a:xfrm>
            <a:off x="4491900" y="1690688"/>
            <a:ext cx="3205303" cy="33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2E3D2-C706-43F4-92C0-ADE41D5C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21</a:t>
            </a:fld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97464-5D8E-4D32-A057-B115DB2CC1C7}"/>
              </a:ext>
            </a:extLst>
          </p:cNvPr>
          <p:cNvGrpSpPr/>
          <p:nvPr/>
        </p:nvGrpSpPr>
        <p:grpSpPr>
          <a:xfrm>
            <a:off x="3788800" y="1090676"/>
            <a:ext cx="4614401" cy="4676648"/>
            <a:chOff x="3743079" y="1159255"/>
            <a:chExt cx="4614401" cy="467664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39BB8FD-860B-4940-BD93-ADD24742A114}"/>
                </a:ext>
              </a:extLst>
            </p:cNvPr>
            <p:cNvSpPr/>
            <p:nvPr/>
          </p:nvSpPr>
          <p:spPr>
            <a:xfrm>
              <a:off x="3805800" y="1159255"/>
              <a:ext cx="4551680" cy="4551680"/>
            </a:xfrm>
            <a:custGeom>
              <a:avLst/>
              <a:gdLst>
                <a:gd name="connsiteX0" fmla="*/ 2275840 w 4551680"/>
                <a:gd name="connsiteY0" fmla="*/ 0 h 4551680"/>
                <a:gd name="connsiteX1" fmla="*/ 4055164 w 4551680"/>
                <a:gd name="connsiteY1" fmla="*/ 856878 h 4551680"/>
                <a:gd name="connsiteX2" fmla="*/ 2275840 w 4551680"/>
                <a:gd name="connsiteY2" fmla="*/ 2275840 h 4551680"/>
                <a:gd name="connsiteX3" fmla="*/ 2275840 w 4551680"/>
                <a:gd name="connsiteY3" fmla="*/ 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0"/>
                  </a:moveTo>
                  <a:cubicBezTo>
                    <a:pt x="2968435" y="0"/>
                    <a:pt x="3623339" y="315385"/>
                    <a:pt x="4055164" y="856878"/>
                  </a:cubicBezTo>
                  <a:lnTo>
                    <a:pt x="2275840" y="2275840"/>
                  </a:lnTo>
                  <a:lnTo>
                    <a:pt x="227584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7965" tIns="490643" rIns="1041722" bIns="3389631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/>
                <a:t>Debt</a:t>
              </a:r>
              <a:endParaRPr lang="en-CH" sz="40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42CF15-3CDB-4769-AF9B-2B5DDC1F848D}"/>
                </a:ext>
              </a:extLst>
            </p:cNvPr>
            <p:cNvSpPr/>
            <p:nvPr/>
          </p:nvSpPr>
          <p:spPr>
            <a:xfrm>
              <a:off x="3743079" y="1275079"/>
              <a:ext cx="4551680" cy="4551680"/>
            </a:xfrm>
            <a:custGeom>
              <a:avLst/>
              <a:gdLst>
                <a:gd name="connsiteX0" fmla="*/ 4055164 w 4551680"/>
                <a:gd name="connsiteY0" fmla="*/ 856878 h 4551680"/>
                <a:gd name="connsiteX1" fmla="*/ 4494620 w 4551680"/>
                <a:gd name="connsiteY1" fmla="*/ 2782262 h 4551680"/>
                <a:gd name="connsiteX2" fmla="*/ 2275840 w 4551680"/>
                <a:gd name="connsiteY2" fmla="*/ 2275840 h 4551680"/>
                <a:gd name="connsiteX3" fmla="*/ 4055164 w 4551680"/>
                <a:gd name="connsiteY3" fmla="*/ 856878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055164" y="856878"/>
                  </a:moveTo>
                  <a:cubicBezTo>
                    <a:pt x="4486989" y="1398370"/>
                    <a:pt x="4648736" y="2107033"/>
                    <a:pt x="4494620" y="2782262"/>
                  </a:cubicBezTo>
                  <a:lnTo>
                    <a:pt x="2275840" y="2275840"/>
                  </a:lnTo>
                  <a:lnTo>
                    <a:pt x="4055164" y="8568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2883" tIns="1682750" rIns="170943" bIns="2143337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5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DEC716D-9434-478D-8D66-AA630DED3C39}"/>
                </a:ext>
              </a:extLst>
            </p:cNvPr>
            <p:cNvSpPr/>
            <p:nvPr/>
          </p:nvSpPr>
          <p:spPr>
            <a:xfrm>
              <a:off x="3752223" y="1265935"/>
              <a:ext cx="4551680" cy="4551680"/>
            </a:xfrm>
            <a:custGeom>
              <a:avLst/>
              <a:gdLst>
                <a:gd name="connsiteX0" fmla="*/ 4494620 w 4551680"/>
                <a:gd name="connsiteY0" fmla="*/ 2782262 h 4551680"/>
                <a:gd name="connsiteX1" fmla="*/ 3263290 w 4551680"/>
                <a:gd name="connsiteY1" fmla="*/ 4326301 h 4551680"/>
                <a:gd name="connsiteX2" fmla="*/ 2275840 w 4551680"/>
                <a:gd name="connsiteY2" fmla="*/ 2275840 h 4551680"/>
                <a:gd name="connsiteX3" fmla="*/ 4494620 w 4551680"/>
                <a:gd name="connsiteY3" fmla="*/ 2782262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494620" y="2782262"/>
                  </a:moveTo>
                  <a:cubicBezTo>
                    <a:pt x="4340503" y="3457492"/>
                    <a:pt x="3887296" y="4025796"/>
                    <a:pt x="3263290" y="4326301"/>
                  </a:cubicBezTo>
                  <a:lnTo>
                    <a:pt x="2275840" y="2275840"/>
                  </a:lnTo>
                  <a:lnTo>
                    <a:pt x="4494620" y="27822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83230" tIns="2766483" rIns="490644" bIns="1032511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5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210942-FA59-4980-A866-6D4D7FA6D2AB}"/>
                </a:ext>
              </a:extLst>
            </p:cNvPr>
            <p:cNvSpPr/>
            <p:nvPr/>
          </p:nvSpPr>
          <p:spPr>
            <a:xfrm>
              <a:off x="3761367" y="1256791"/>
              <a:ext cx="4551680" cy="4551680"/>
            </a:xfrm>
            <a:custGeom>
              <a:avLst/>
              <a:gdLst>
                <a:gd name="connsiteX0" fmla="*/ 3263240 w 4551680"/>
                <a:gd name="connsiteY0" fmla="*/ 4326325 h 4551680"/>
                <a:gd name="connsiteX1" fmla="*/ 1288389 w 4551680"/>
                <a:gd name="connsiteY1" fmla="*/ 4326301 h 4551680"/>
                <a:gd name="connsiteX2" fmla="*/ 2275840 w 4551680"/>
                <a:gd name="connsiteY2" fmla="*/ 2275840 h 4551680"/>
                <a:gd name="connsiteX3" fmla="*/ 3263240 w 4551680"/>
                <a:gd name="connsiteY3" fmla="*/ 4326325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3263240" y="4326325"/>
                  </a:moveTo>
                  <a:cubicBezTo>
                    <a:pt x="2639244" y="4626807"/>
                    <a:pt x="1912378" y="4626798"/>
                    <a:pt x="1288389" y="4326301"/>
                  </a:cubicBezTo>
                  <a:lnTo>
                    <a:pt x="2275840" y="2275840"/>
                  </a:lnTo>
                  <a:lnTo>
                    <a:pt x="3263240" y="4326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23390" tIns="3633470" rIns="1723390" bIns="165524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5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B89D54-65C6-43A6-901D-45E3BA6D27A1}"/>
                </a:ext>
              </a:extLst>
            </p:cNvPr>
            <p:cNvSpPr/>
            <p:nvPr/>
          </p:nvSpPr>
          <p:spPr>
            <a:xfrm>
              <a:off x="3770511" y="1265935"/>
              <a:ext cx="4551680" cy="4551680"/>
            </a:xfrm>
            <a:custGeom>
              <a:avLst/>
              <a:gdLst>
                <a:gd name="connsiteX0" fmla="*/ 1288390 w 4551680"/>
                <a:gd name="connsiteY0" fmla="*/ 4326301 h 4551680"/>
                <a:gd name="connsiteX1" fmla="*/ 57060 w 4551680"/>
                <a:gd name="connsiteY1" fmla="*/ 2782261 h 4551680"/>
                <a:gd name="connsiteX2" fmla="*/ 2275840 w 4551680"/>
                <a:gd name="connsiteY2" fmla="*/ 2275840 h 4551680"/>
                <a:gd name="connsiteX3" fmla="*/ 1288390 w 4551680"/>
                <a:gd name="connsiteY3" fmla="*/ 4326301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1288390" y="4326301"/>
                  </a:moveTo>
                  <a:cubicBezTo>
                    <a:pt x="664384" y="4025795"/>
                    <a:pt x="211176" y="3457491"/>
                    <a:pt x="57060" y="2782261"/>
                  </a:cubicBezTo>
                  <a:lnTo>
                    <a:pt x="2275840" y="2275840"/>
                  </a:lnTo>
                  <a:lnTo>
                    <a:pt x="1288390" y="43263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0643" tIns="2766483" rIns="2983231" bIns="1032511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5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EAA8D7-6614-4875-8ECB-F4D850F496E3}"/>
                </a:ext>
              </a:extLst>
            </p:cNvPr>
            <p:cNvSpPr/>
            <p:nvPr/>
          </p:nvSpPr>
          <p:spPr>
            <a:xfrm>
              <a:off x="3770511" y="1275079"/>
              <a:ext cx="4551680" cy="4551680"/>
            </a:xfrm>
            <a:custGeom>
              <a:avLst/>
              <a:gdLst>
                <a:gd name="connsiteX0" fmla="*/ 57060 w 4551680"/>
                <a:gd name="connsiteY0" fmla="*/ 2782260 h 4551680"/>
                <a:gd name="connsiteX1" fmla="*/ 496516 w 4551680"/>
                <a:gd name="connsiteY1" fmla="*/ 856877 h 4551680"/>
                <a:gd name="connsiteX2" fmla="*/ 2275840 w 4551680"/>
                <a:gd name="connsiteY2" fmla="*/ 2275840 h 4551680"/>
                <a:gd name="connsiteX3" fmla="*/ 57060 w 4551680"/>
                <a:gd name="connsiteY3" fmla="*/ 27822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57060" y="2782260"/>
                  </a:moveTo>
                  <a:cubicBezTo>
                    <a:pt x="-97056" y="2107031"/>
                    <a:pt x="64692" y="1398369"/>
                    <a:pt x="496516" y="856877"/>
                  </a:cubicBezTo>
                  <a:lnTo>
                    <a:pt x="2275840" y="2275840"/>
                  </a:lnTo>
                  <a:lnTo>
                    <a:pt x="57060" y="278226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942" tIns="1682750" rIns="3172884" bIns="2143337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5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F5942F-A763-48E3-B3B2-493B3F259B65}"/>
                </a:ext>
              </a:extLst>
            </p:cNvPr>
            <p:cNvSpPr/>
            <p:nvPr/>
          </p:nvSpPr>
          <p:spPr>
            <a:xfrm>
              <a:off x="3761367" y="1284223"/>
              <a:ext cx="4551680" cy="4551680"/>
            </a:xfrm>
            <a:custGeom>
              <a:avLst/>
              <a:gdLst>
                <a:gd name="connsiteX0" fmla="*/ 496516 w 4551680"/>
                <a:gd name="connsiteY0" fmla="*/ 856878 h 4551680"/>
                <a:gd name="connsiteX1" fmla="*/ 2275840 w 4551680"/>
                <a:gd name="connsiteY1" fmla="*/ 0 h 4551680"/>
                <a:gd name="connsiteX2" fmla="*/ 2275840 w 4551680"/>
                <a:gd name="connsiteY2" fmla="*/ 2275840 h 4551680"/>
                <a:gd name="connsiteX3" fmla="*/ 496516 w 4551680"/>
                <a:gd name="connsiteY3" fmla="*/ 856878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96516" y="856878"/>
                  </a:moveTo>
                  <a:cubicBezTo>
                    <a:pt x="928341" y="315386"/>
                    <a:pt x="1583245" y="0"/>
                    <a:pt x="2275840" y="0"/>
                  </a:cubicBezTo>
                  <a:lnTo>
                    <a:pt x="2275840" y="2275840"/>
                  </a:lnTo>
                  <a:lnTo>
                    <a:pt x="496516" y="8568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43347" tIns="490643" rIns="2376340" bIns="3389631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17408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19DE-4DDB-43EE-B1D8-F4E92A91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22</a:t>
            </a:fld>
            <a:endParaRPr lang="en-CH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DE068-A036-4FBC-8598-D7A14E1CBEA6}"/>
              </a:ext>
            </a:extLst>
          </p:cNvPr>
          <p:cNvGrpSpPr/>
          <p:nvPr/>
        </p:nvGrpSpPr>
        <p:grpSpPr>
          <a:xfrm>
            <a:off x="3782973" y="1141140"/>
            <a:ext cx="4626055" cy="4626055"/>
            <a:chOff x="3715860" y="1183083"/>
            <a:chExt cx="4626055" cy="4626055"/>
          </a:xfrm>
          <a:solidFill>
            <a:schemeClr val="accent5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B95EE97-055F-4BD0-98DE-C285A002DF1D}"/>
                </a:ext>
              </a:extLst>
            </p:cNvPr>
            <p:cNvSpPr/>
            <p:nvPr/>
          </p:nvSpPr>
          <p:spPr>
            <a:xfrm>
              <a:off x="3790235" y="1183083"/>
              <a:ext cx="4551680" cy="4551680"/>
            </a:xfrm>
            <a:custGeom>
              <a:avLst/>
              <a:gdLst>
                <a:gd name="connsiteX0" fmla="*/ 2275840 w 4551680"/>
                <a:gd name="connsiteY0" fmla="*/ 0 h 4551680"/>
                <a:gd name="connsiteX1" fmla="*/ 4551680 w 4551680"/>
                <a:gd name="connsiteY1" fmla="*/ 2275840 h 4551680"/>
                <a:gd name="connsiteX2" fmla="*/ 2275840 w 4551680"/>
                <a:gd name="connsiteY2" fmla="*/ 2275840 h 4551680"/>
                <a:gd name="connsiteX3" fmla="*/ 2275840 w 4551680"/>
                <a:gd name="connsiteY3" fmla="*/ 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0"/>
                  </a:moveTo>
                  <a:cubicBezTo>
                    <a:pt x="3532752" y="0"/>
                    <a:pt x="4551680" y="1018928"/>
                    <a:pt x="4551680" y="2275840"/>
                  </a:cubicBezTo>
                  <a:lnTo>
                    <a:pt x="2275840" y="2275840"/>
                  </a:lnTo>
                  <a:lnTo>
                    <a:pt x="227584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05329" tIns="919531" rIns="621505" bIns="2432423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1099A16-42BA-4939-A538-154D32DBB398}"/>
                </a:ext>
              </a:extLst>
            </p:cNvPr>
            <p:cNvSpPr/>
            <p:nvPr/>
          </p:nvSpPr>
          <p:spPr>
            <a:xfrm>
              <a:off x="3715860" y="1240680"/>
              <a:ext cx="4551680" cy="4551680"/>
            </a:xfrm>
            <a:custGeom>
              <a:avLst/>
              <a:gdLst>
                <a:gd name="connsiteX0" fmla="*/ 4551680 w 4551680"/>
                <a:gd name="connsiteY0" fmla="*/ 2275840 h 4551680"/>
                <a:gd name="connsiteX1" fmla="*/ 2275840 w 4551680"/>
                <a:gd name="connsiteY1" fmla="*/ 4551680 h 4551680"/>
                <a:gd name="connsiteX2" fmla="*/ 2275840 w 4551680"/>
                <a:gd name="connsiteY2" fmla="*/ 2275840 h 4551680"/>
                <a:gd name="connsiteX3" fmla="*/ 4551680 w 4551680"/>
                <a:gd name="connsiteY3" fmla="*/ 227584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4551680" y="2275840"/>
                  </a:moveTo>
                  <a:cubicBezTo>
                    <a:pt x="4551680" y="3532752"/>
                    <a:pt x="3532752" y="4551680"/>
                    <a:pt x="2275840" y="4551680"/>
                  </a:cubicBezTo>
                  <a:lnTo>
                    <a:pt x="2275840" y="2275840"/>
                  </a:lnTo>
                  <a:lnTo>
                    <a:pt x="4551680" y="22758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4590" tIns="2434590" rIns="592244" bIns="917364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61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042AE71-9F1A-4414-B057-339732C6A16C}"/>
                </a:ext>
              </a:extLst>
            </p:cNvPr>
            <p:cNvSpPr/>
            <p:nvPr/>
          </p:nvSpPr>
          <p:spPr>
            <a:xfrm>
              <a:off x="3732638" y="1240680"/>
              <a:ext cx="4551680" cy="4551680"/>
            </a:xfrm>
            <a:custGeom>
              <a:avLst/>
              <a:gdLst>
                <a:gd name="connsiteX0" fmla="*/ 2275840 w 4551680"/>
                <a:gd name="connsiteY0" fmla="*/ 4551680 h 4551680"/>
                <a:gd name="connsiteX1" fmla="*/ 0 w 4551680"/>
                <a:gd name="connsiteY1" fmla="*/ 2275840 h 4551680"/>
                <a:gd name="connsiteX2" fmla="*/ 2275840 w 4551680"/>
                <a:gd name="connsiteY2" fmla="*/ 2275840 h 4551680"/>
                <a:gd name="connsiteX3" fmla="*/ 2275840 w 4551680"/>
                <a:gd name="connsiteY3" fmla="*/ 455168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2275840" y="4551680"/>
                  </a:moveTo>
                  <a:cubicBezTo>
                    <a:pt x="1018928" y="4551680"/>
                    <a:pt x="0" y="3532752"/>
                    <a:pt x="0" y="2275840"/>
                  </a:cubicBezTo>
                  <a:lnTo>
                    <a:pt x="2275840" y="2275840"/>
                  </a:lnTo>
                  <a:lnTo>
                    <a:pt x="2275840" y="4551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2243" tIns="2434590" rIns="2434591" bIns="917364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6100" kern="12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500B76F-BF3E-467A-8CBF-86AF0632F7EA}"/>
                </a:ext>
              </a:extLst>
            </p:cNvPr>
            <p:cNvSpPr/>
            <p:nvPr/>
          </p:nvSpPr>
          <p:spPr>
            <a:xfrm>
              <a:off x="3732638" y="1257458"/>
              <a:ext cx="4551680" cy="4551680"/>
            </a:xfrm>
            <a:custGeom>
              <a:avLst/>
              <a:gdLst>
                <a:gd name="connsiteX0" fmla="*/ 0 w 4551680"/>
                <a:gd name="connsiteY0" fmla="*/ 2275840 h 4551680"/>
                <a:gd name="connsiteX1" fmla="*/ 2275840 w 4551680"/>
                <a:gd name="connsiteY1" fmla="*/ 0 h 4551680"/>
                <a:gd name="connsiteX2" fmla="*/ 2275840 w 4551680"/>
                <a:gd name="connsiteY2" fmla="*/ 2275840 h 4551680"/>
                <a:gd name="connsiteX3" fmla="*/ 0 w 4551680"/>
                <a:gd name="connsiteY3" fmla="*/ 227584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80" h="4551680">
                  <a:moveTo>
                    <a:pt x="0" y="2275840"/>
                  </a:moveTo>
                  <a:cubicBezTo>
                    <a:pt x="0" y="1018928"/>
                    <a:pt x="1018928" y="0"/>
                    <a:pt x="2275840" y="0"/>
                  </a:cubicBezTo>
                  <a:lnTo>
                    <a:pt x="2275840" y="2275840"/>
                  </a:lnTo>
                  <a:lnTo>
                    <a:pt x="0" y="22758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2243" tIns="917364" rIns="2434591" bIns="2434590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6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1264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3696D-98DA-4006-8BC9-0322326D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23</a:t>
            </a:fld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050C1A-88A6-4A5B-ADAE-8C07AFC7EBDB}"/>
              </a:ext>
            </a:extLst>
          </p:cNvPr>
          <p:cNvGrpSpPr/>
          <p:nvPr/>
        </p:nvGrpSpPr>
        <p:grpSpPr>
          <a:xfrm>
            <a:off x="3801456" y="1220272"/>
            <a:ext cx="4589088" cy="4551680"/>
            <a:chOff x="3836938" y="1153159"/>
            <a:chExt cx="4589088" cy="455168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7906A6-3BD4-4E6D-8D91-B74D50BB122D}"/>
                </a:ext>
              </a:extLst>
            </p:cNvPr>
            <p:cNvSpPr/>
            <p:nvPr/>
          </p:nvSpPr>
          <p:spPr>
            <a:xfrm>
              <a:off x="3874346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0 h 4551680"/>
                <a:gd name="connsiteX1" fmla="*/ 4551680 w 4551680"/>
                <a:gd name="connsiteY1" fmla="*/ 2275840 h 4551680"/>
                <a:gd name="connsiteX2" fmla="*/ 2275840 w 4551680"/>
                <a:gd name="connsiteY2" fmla="*/ 4551680 h 4551680"/>
                <a:gd name="connsiteX3" fmla="*/ 2275840 w 4551680"/>
                <a:gd name="connsiteY3" fmla="*/ 2275840 h 4551680"/>
                <a:gd name="connsiteX4" fmla="*/ 2275840 w 4551680"/>
                <a:gd name="connsiteY4" fmla="*/ 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1680" h="4551680">
                  <a:moveTo>
                    <a:pt x="2275840" y="0"/>
                  </a:moveTo>
                  <a:cubicBezTo>
                    <a:pt x="3532752" y="0"/>
                    <a:pt x="4551680" y="1018928"/>
                    <a:pt x="4551680" y="2275840"/>
                  </a:cubicBezTo>
                  <a:cubicBezTo>
                    <a:pt x="4551680" y="3532752"/>
                    <a:pt x="3532752" y="4551680"/>
                    <a:pt x="2275840" y="4551680"/>
                  </a:cubicBezTo>
                  <a:lnTo>
                    <a:pt x="2275840" y="2275840"/>
                  </a:lnTo>
                  <a:lnTo>
                    <a:pt x="227584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9500" tIns="750993" rIns="750994" bIns="750994" numCol="1" spcCol="1270" anchor="ctr" anchorCtr="0">
              <a:noAutofit/>
            </a:bodyPr>
            <a:lstStyle/>
            <a:p>
              <a:pPr marL="0" lvl="0" indent="0" algn="ctr" defTabSz="2578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4000" kern="12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9C969C-2572-443A-A56C-3729E6FDC10F}"/>
                </a:ext>
              </a:extLst>
            </p:cNvPr>
            <p:cNvSpPr/>
            <p:nvPr/>
          </p:nvSpPr>
          <p:spPr>
            <a:xfrm>
              <a:off x="3836938" y="1153159"/>
              <a:ext cx="4551680" cy="4551680"/>
            </a:xfrm>
            <a:custGeom>
              <a:avLst/>
              <a:gdLst>
                <a:gd name="connsiteX0" fmla="*/ 2275840 w 4551680"/>
                <a:gd name="connsiteY0" fmla="*/ 4551680 h 4551680"/>
                <a:gd name="connsiteX1" fmla="*/ 0 w 4551680"/>
                <a:gd name="connsiteY1" fmla="*/ 2275840 h 4551680"/>
                <a:gd name="connsiteX2" fmla="*/ 2275840 w 4551680"/>
                <a:gd name="connsiteY2" fmla="*/ 0 h 4551680"/>
                <a:gd name="connsiteX3" fmla="*/ 2275840 w 4551680"/>
                <a:gd name="connsiteY3" fmla="*/ 2275840 h 4551680"/>
                <a:gd name="connsiteX4" fmla="*/ 2275840 w 4551680"/>
                <a:gd name="connsiteY4" fmla="*/ 455168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1680" h="4551680">
                  <a:moveTo>
                    <a:pt x="2275840" y="4551680"/>
                  </a:moveTo>
                  <a:cubicBezTo>
                    <a:pt x="1018928" y="4551680"/>
                    <a:pt x="0" y="3532752"/>
                    <a:pt x="0" y="2275840"/>
                  </a:cubicBezTo>
                  <a:cubicBezTo>
                    <a:pt x="0" y="1018928"/>
                    <a:pt x="1018928" y="0"/>
                    <a:pt x="2275840" y="0"/>
                  </a:cubicBezTo>
                  <a:lnTo>
                    <a:pt x="2275840" y="2275840"/>
                  </a:lnTo>
                  <a:lnTo>
                    <a:pt x="2275840" y="4551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3900" tIns="750993" rIns="2376594" bIns="750994" numCol="1" spcCol="1270" anchor="ctr" anchorCtr="0">
              <a:noAutofit/>
            </a:bodyPr>
            <a:lstStyle/>
            <a:p>
              <a:pPr marL="0" lvl="0" indent="0" algn="ctr" defTabSz="2578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5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83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791E-2756-42FD-87CF-120CD32E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“Technical debt”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39EA2-80E6-4999-B78A-B3C08EBD4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 it regularly!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5292A-45AB-494D-8B1A-CF95F87C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2230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B455-A88D-4EF1-8912-7A449A72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Paying debt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9397B-00BE-4C76-ADE0-72557370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25</a:t>
            </a:fld>
            <a:endParaRPr lang="en-CH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950B243-587D-4C27-AD09-39177671F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57500"/>
            <a:ext cx="3905250" cy="114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3F79F4-2263-48EF-BB43-3D8F9C9A0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850" y="2801005"/>
            <a:ext cx="49339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91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5C56-2B9F-4319-BA08-0ACC558F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standards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B11B-7B86-4F40-AFC2-58DB455DA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26</a:t>
            </a:fld>
            <a:endParaRPr lang="en-CH" dirty="0"/>
          </a:p>
        </p:txBody>
      </p:sp>
      <p:pic>
        <p:nvPicPr>
          <p:cNvPr id="6" name="Content Placeholder 5" descr="Castle scene with solid fill">
            <a:extLst>
              <a:ext uri="{FF2B5EF4-FFF2-40B4-BE49-F238E27FC236}">
                <a16:creationId xmlns:a16="http://schemas.microsoft.com/office/drawing/2014/main" id="{766DF8E5-A2AD-4A15-AA86-288C8E361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9993" y="2039570"/>
            <a:ext cx="2778860" cy="2778860"/>
          </a:xfr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EA9BC5-3D21-4FD3-A152-81947A2D3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r="36971" b="7315"/>
          <a:stretch/>
        </p:blipFill>
        <p:spPr bwMode="auto">
          <a:xfrm>
            <a:off x="1693885" y="1918058"/>
            <a:ext cx="2878123" cy="302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434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1780-6926-491D-8B1E-121EBE6A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“Refactoring”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205E1-AA99-4D47-B4E4-F8CC5D789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Incremental</a:t>
            </a:r>
            <a:r>
              <a:rPr lang="en-US" dirty="0"/>
              <a:t>, </a:t>
            </a:r>
            <a:r>
              <a:rPr lang="en-US" u="sng" dirty="0"/>
              <a:t>internal</a:t>
            </a:r>
            <a:r>
              <a:rPr lang="en-US" dirty="0"/>
              <a:t> improvement</a:t>
            </a:r>
            <a:endParaRPr lang="en-CH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3572E-77BA-4DF7-81DD-D6DE54AC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89857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76C40-0941-4478-83A8-FCDE2978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28</a:t>
            </a:fld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8124C-0F6E-4988-8410-610D76B5DCDC}"/>
              </a:ext>
            </a:extLst>
          </p:cNvPr>
          <p:cNvSpPr/>
          <p:nvPr/>
        </p:nvSpPr>
        <p:spPr>
          <a:xfrm>
            <a:off x="2178050" y="2603500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FCCB8F-0CB0-41ED-8208-B23557EA8434}"/>
              </a:ext>
            </a:extLst>
          </p:cNvPr>
          <p:cNvSpPr/>
          <p:nvPr/>
        </p:nvSpPr>
        <p:spPr>
          <a:xfrm>
            <a:off x="1390650" y="5303837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33CF02-AA47-4C47-A81F-A2FEED988046}"/>
              </a:ext>
            </a:extLst>
          </p:cNvPr>
          <p:cNvSpPr/>
          <p:nvPr/>
        </p:nvSpPr>
        <p:spPr>
          <a:xfrm>
            <a:off x="4546600" y="3523456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4845EC-B48F-4F5F-B187-4E9B9B87DF4A}"/>
              </a:ext>
            </a:extLst>
          </p:cNvPr>
          <p:cNvSpPr/>
          <p:nvPr/>
        </p:nvSpPr>
        <p:spPr>
          <a:xfrm>
            <a:off x="9525000" y="5956300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F29E06-32B1-4CD0-90E9-143D27650FAD}"/>
              </a:ext>
            </a:extLst>
          </p:cNvPr>
          <p:cNvSpPr/>
          <p:nvPr/>
        </p:nvSpPr>
        <p:spPr>
          <a:xfrm>
            <a:off x="8064500" y="4071144"/>
            <a:ext cx="1549400" cy="527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06D362-A255-44A7-BCE6-48ED9A55395D}"/>
              </a:ext>
            </a:extLst>
          </p:cNvPr>
          <p:cNvSpPr/>
          <p:nvPr/>
        </p:nvSpPr>
        <p:spPr>
          <a:xfrm>
            <a:off x="342900" y="3842544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96B2DF-B985-471F-AF80-38E4B8ABCA9B}"/>
              </a:ext>
            </a:extLst>
          </p:cNvPr>
          <p:cNvSpPr/>
          <p:nvPr/>
        </p:nvSpPr>
        <p:spPr>
          <a:xfrm>
            <a:off x="10369550" y="285750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37B3E-12C7-4E40-9785-F6BAE5724AE3}"/>
              </a:ext>
            </a:extLst>
          </p:cNvPr>
          <p:cNvSpPr/>
          <p:nvPr/>
        </p:nvSpPr>
        <p:spPr>
          <a:xfrm>
            <a:off x="3409950" y="4665662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7209A-B44D-41F9-B71E-BBE4F14BE582}"/>
              </a:ext>
            </a:extLst>
          </p:cNvPr>
          <p:cNvSpPr/>
          <p:nvPr/>
        </p:nvSpPr>
        <p:spPr>
          <a:xfrm>
            <a:off x="4933951" y="2381250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EB23B8-B417-4936-ACA0-9843F6906DC3}"/>
              </a:ext>
            </a:extLst>
          </p:cNvPr>
          <p:cNvSpPr/>
          <p:nvPr/>
        </p:nvSpPr>
        <p:spPr>
          <a:xfrm>
            <a:off x="6076950" y="5429250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EFF23D-EAB5-4DBB-9FE0-A00A0208A5E9}"/>
              </a:ext>
            </a:extLst>
          </p:cNvPr>
          <p:cNvSpPr/>
          <p:nvPr/>
        </p:nvSpPr>
        <p:spPr>
          <a:xfrm>
            <a:off x="7385052" y="2484437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C78E0D-66BD-4408-BEB0-CDF7506F0D19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952750" y="3130550"/>
            <a:ext cx="2368550" cy="3929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3D1871-2420-45B3-9479-C1185F7B02BE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5708651" y="2908300"/>
            <a:ext cx="3130549" cy="1162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364D44-3593-406C-8237-BB3892660FCD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H="1">
            <a:off x="2165350" y="3786981"/>
            <a:ext cx="2381250" cy="15168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319228-DD7B-44B7-B2C5-871736831F97}"/>
              </a:ext>
            </a:extLst>
          </p:cNvPr>
          <p:cNvCxnSpPr>
            <a:cxnSpLocks/>
            <a:stCxn id="5" idx="3"/>
            <a:endCxn id="11" idx="2"/>
          </p:cNvCxnSpPr>
          <p:nvPr/>
        </p:nvCxnSpPr>
        <p:spPr>
          <a:xfrm flipV="1">
            <a:off x="2940050" y="5192712"/>
            <a:ext cx="1244600" cy="374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702511-012C-4B2E-B366-8F61D8225E4C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1892300" y="3786981"/>
            <a:ext cx="2654300" cy="3190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2F8CA6-79A5-48B8-B6A3-E574E86E1F60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1117600" y="3130550"/>
            <a:ext cx="1835150" cy="7119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BE2C68-188C-4DA4-8201-46606822ED9E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flipH="1" flipV="1">
            <a:off x="5321300" y="4050506"/>
            <a:ext cx="1530350" cy="1378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C02CFC-E803-4CFF-ABF8-6AF59D293029}"/>
              </a:ext>
            </a:extLst>
          </p:cNvPr>
          <p:cNvCxnSpPr>
            <a:cxnSpLocks/>
            <a:stCxn id="11" idx="0"/>
            <a:endCxn id="4" idx="2"/>
          </p:cNvCxnSpPr>
          <p:nvPr/>
        </p:nvCxnSpPr>
        <p:spPr>
          <a:xfrm flipH="1" flipV="1">
            <a:off x="2952750" y="3130550"/>
            <a:ext cx="1231900" cy="1535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F0FE69-E34F-47E3-B37D-0F2BD171ABEA}"/>
              </a:ext>
            </a:extLst>
          </p:cNvPr>
          <p:cNvCxnSpPr>
            <a:cxnSpLocks/>
            <a:stCxn id="14" idx="2"/>
            <a:endCxn id="6" idx="3"/>
          </p:cNvCxnSpPr>
          <p:nvPr/>
        </p:nvCxnSpPr>
        <p:spPr>
          <a:xfrm flipH="1">
            <a:off x="6096000" y="3011487"/>
            <a:ext cx="2063752" cy="775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FD6C2C-B28C-4273-B1DA-76A4C0707BEB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10299700" y="812800"/>
            <a:ext cx="844550" cy="5143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121280-20E1-4C65-A7C0-BAEC9ED8FC15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4959350" y="4929187"/>
            <a:ext cx="1117600" cy="763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559104-9AE9-4795-89B2-8C3006E61DF0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>
            <a:off x="4184650" y="5192712"/>
            <a:ext cx="1892300" cy="500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7A844A-DDB2-49DD-A784-4875723BBFCE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3727450" y="2644775"/>
            <a:ext cx="1206501" cy="2222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F95315-CC03-4ED7-8FC1-5BD4FBDD04E3}"/>
              </a:ext>
            </a:extLst>
          </p:cNvPr>
          <p:cNvCxnSpPr>
            <a:cxnSpLocks/>
            <a:stCxn id="14" idx="1"/>
            <a:endCxn id="6" idx="0"/>
          </p:cNvCxnSpPr>
          <p:nvPr/>
        </p:nvCxnSpPr>
        <p:spPr>
          <a:xfrm flipH="1">
            <a:off x="5321300" y="2747962"/>
            <a:ext cx="2063752" cy="775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962610-2F33-4959-AA8C-5DE98E3A847C}"/>
              </a:ext>
            </a:extLst>
          </p:cNvPr>
          <p:cNvCxnSpPr>
            <a:cxnSpLocks/>
            <a:stCxn id="8" idx="1"/>
            <a:endCxn id="13" idx="0"/>
          </p:cNvCxnSpPr>
          <p:nvPr/>
        </p:nvCxnSpPr>
        <p:spPr>
          <a:xfrm flipH="1">
            <a:off x="6851650" y="4334669"/>
            <a:ext cx="1212850" cy="1094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1035FB-0846-4F96-A9BD-05FDA1DE6318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V="1">
            <a:off x="5321300" y="2908300"/>
            <a:ext cx="387351" cy="6151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9F3B95-07A8-4531-8078-77A10DF9C9FC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8839200" y="4598194"/>
            <a:ext cx="1460500" cy="13581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F5ED7A4-8BAC-4705-9CEC-47A67A32DC67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7626350" y="5692775"/>
            <a:ext cx="1898650" cy="5270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29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97EDA4-0674-41EF-A881-64F8486E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29</a:t>
            </a:fld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A100C0-0EBC-4E39-8A13-A1349CCE41B2}"/>
              </a:ext>
            </a:extLst>
          </p:cNvPr>
          <p:cNvSpPr/>
          <p:nvPr/>
        </p:nvSpPr>
        <p:spPr>
          <a:xfrm>
            <a:off x="1181100" y="3614176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423F18-ED87-4CB8-A2C7-E8EFB252B9D1}"/>
              </a:ext>
            </a:extLst>
          </p:cNvPr>
          <p:cNvSpPr/>
          <p:nvPr/>
        </p:nvSpPr>
        <p:spPr>
          <a:xfrm>
            <a:off x="1390650" y="5303837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1F438-42AB-4DFE-A4B9-D1E9305DE101}"/>
              </a:ext>
            </a:extLst>
          </p:cNvPr>
          <p:cNvSpPr/>
          <p:nvPr/>
        </p:nvSpPr>
        <p:spPr>
          <a:xfrm>
            <a:off x="6096000" y="2312345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A01429-0E1E-4498-9DAF-DA67FEC8D80B}"/>
              </a:ext>
            </a:extLst>
          </p:cNvPr>
          <p:cNvSpPr/>
          <p:nvPr/>
        </p:nvSpPr>
        <p:spPr>
          <a:xfrm>
            <a:off x="7934512" y="5893348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CE6FE-AD07-4284-870F-C65429C020AC}"/>
              </a:ext>
            </a:extLst>
          </p:cNvPr>
          <p:cNvSpPr/>
          <p:nvPr/>
        </p:nvSpPr>
        <p:spPr>
          <a:xfrm>
            <a:off x="4546600" y="1621632"/>
            <a:ext cx="1549400" cy="527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3BB9F5-7D55-40BD-8FDF-C209AAEB58DE}"/>
              </a:ext>
            </a:extLst>
          </p:cNvPr>
          <p:cNvSpPr/>
          <p:nvPr/>
        </p:nvSpPr>
        <p:spPr>
          <a:xfrm>
            <a:off x="2523566" y="2388907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8116C-6E90-4376-A0AA-CBE84563E403}"/>
              </a:ext>
            </a:extLst>
          </p:cNvPr>
          <p:cNvSpPr/>
          <p:nvPr/>
        </p:nvSpPr>
        <p:spPr>
          <a:xfrm>
            <a:off x="9855200" y="4805653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8240FD-5A50-4FA6-9D16-1289761B8C49}"/>
              </a:ext>
            </a:extLst>
          </p:cNvPr>
          <p:cNvSpPr/>
          <p:nvPr/>
        </p:nvSpPr>
        <p:spPr>
          <a:xfrm>
            <a:off x="3409950" y="4665662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CECF8A-6EA0-4C07-841E-222776694511}"/>
              </a:ext>
            </a:extLst>
          </p:cNvPr>
          <p:cNvSpPr/>
          <p:nvPr/>
        </p:nvSpPr>
        <p:spPr>
          <a:xfrm>
            <a:off x="7588250" y="4482797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A8E535-B048-4622-82F8-2407D0A265AD}"/>
              </a:ext>
            </a:extLst>
          </p:cNvPr>
          <p:cNvSpPr/>
          <p:nvPr/>
        </p:nvSpPr>
        <p:spPr>
          <a:xfrm>
            <a:off x="5465856" y="5957453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E19315-C91B-4337-BFF7-B4724FCC6B95}"/>
              </a:ext>
            </a:extLst>
          </p:cNvPr>
          <p:cNvSpPr/>
          <p:nvPr/>
        </p:nvSpPr>
        <p:spPr>
          <a:xfrm>
            <a:off x="8528050" y="3550071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50F326-6860-4BEE-830C-66827E58B1F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730500" y="2575870"/>
            <a:ext cx="3365500" cy="1301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42DF51-4502-493F-B29A-1DFCFF00BC89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H="1">
            <a:off x="2165350" y="2575870"/>
            <a:ext cx="3930650" cy="27279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E8B05F-4AC4-4582-B45F-21412A935348}"/>
              </a:ext>
            </a:extLst>
          </p:cNvPr>
          <p:cNvCxnSpPr>
            <a:cxnSpLocks/>
            <a:stCxn id="5" idx="3"/>
            <a:endCxn id="11" idx="2"/>
          </p:cNvCxnSpPr>
          <p:nvPr/>
        </p:nvCxnSpPr>
        <p:spPr>
          <a:xfrm flipV="1">
            <a:off x="2940050" y="5192712"/>
            <a:ext cx="1244600" cy="374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EEE6EF-3CA1-4B1E-8C93-0A0DE054C0AE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4072966" y="2575870"/>
            <a:ext cx="2023034" cy="76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B4BD6F-38DF-4509-B3BD-39C1017DDA73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1955800" y="2915957"/>
            <a:ext cx="1342466" cy="6982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E02090-9A10-474F-A3CB-01FB34F9B265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flipV="1">
            <a:off x="6240556" y="2839395"/>
            <a:ext cx="630144" cy="31180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5AA701-B90D-40E6-A1E2-C1D39AE86488}"/>
              </a:ext>
            </a:extLst>
          </p:cNvPr>
          <p:cNvCxnSpPr>
            <a:cxnSpLocks/>
            <a:stCxn id="11" idx="0"/>
            <a:endCxn id="4" idx="2"/>
          </p:cNvCxnSpPr>
          <p:nvPr/>
        </p:nvCxnSpPr>
        <p:spPr>
          <a:xfrm flipH="1" flipV="1">
            <a:off x="1955800" y="4141226"/>
            <a:ext cx="2228850" cy="5244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5BF91B-4557-48EA-AB24-A4309CB02AE2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8709212" y="5332703"/>
            <a:ext cx="1920688" cy="560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7A2213-DAB6-4CF6-9739-95270C1C4C44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4959350" y="4929187"/>
            <a:ext cx="506506" cy="12917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DD9DD4-0DDE-41D7-B352-49B520F07542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>
            <a:off x="4184650" y="5192712"/>
            <a:ext cx="1281206" cy="10282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6ADBBE-FB80-4D05-B42B-8876B38DFB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 flipV="1">
            <a:off x="2730500" y="3877701"/>
            <a:ext cx="4857750" cy="868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448EF2-3CAE-4584-B356-546C73AE531C}"/>
              </a:ext>
            </a:extLst>
          </p:cNvPr>
          <p:cNvCxnSpPr>
            <a:cxnSpLocks/>
            <a:stCxn id="14" idx="1"/>
            <a:endCxn id="6" idx="3"/>
          </p:cNvCxnSpPr>
          <p:nvPr/>
        </p:nvCxnSpPr>
        <p:spPr>
          <a:xfrm flipH="1" flipV="1">
            <a:off x="7645400" y="2575870"/>
            <a:ext cx="882650" cy="1237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F4BD9F-04EB-4232-8159-60DC5FC947E7}"/>
              </a:ext>
            </a:extLst>
          </p:cNvPr>
          <p:cNvCxnSpPr>
            <a:cxnSpLocks/>
            <a:stCxn id="8" idx="1"/>
            <a:endCxn id="9" idx="0"/>
          </p:cNvCxnSpPr>
          <p:nvPr/>
        </p:nvCxnSpPr>
        <p:spPr>
          <a:xfrm flipH="1">
            <a:off x="3298266" y="1885157"/>
            <a:ext cx="1248334" cy="5037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FC350B-8F11-427D-BC60-67DDCD302C1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914403" y="2915957"/>
            <a:ext cx="1448547" cy="15668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A27A1A-72A4-48A3-8510-F1718FBF9CAC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5321300" y="2148682"/>
            <a:ext cx="3387912" cy="37446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DB0568-A797-4B24-BE3D-D7AF1C0B5254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7015256" y="6156873"/>
            <a:ext cx="919256" cy="641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1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3C1B206-9F87-406B-B0B4-A5E582176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7ADF7-A3C8-466C-9B59-0BE6EDD5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33D35-2B31-4902-9760-1D4C1CB3C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>
                <a:solidFill>
                  <a:schemeClr val="bg1"/>
                </a:solidFill>
              </a:rPr>
              <a:t>ghibli.jp/works/</a:t>
            </a:r>
            <a:r>
              <a:rPr lang="fr-CH" dirty="0" err="1">
                <a:solidFill>
                  <a:schemeClr val="bg1"/>
                </a:solidFill>
              </a:rPr>
              <a:t>howl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483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A4B30F-38F8-4453-B974-F61563E0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30</a:t>
            </a:fld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A34BB0-2A0D-491F-A1C0-629692016974}"/>
              </a:ext>
            </a:extLst>
          </p:cNvPr>
          <p:cNvSpPr/>
          <p:nvPr/>
        </p:nvSpPr>
        <p:spPr>
          <a:xfrm>
            <a:off x="1675469" y="5925004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98CAE8-3F1A-4856-8FA7-3D6625BA3BD7}"/>
              </a:ext>
            </a:extLst>
          </p:cNvPr>
          <p:cNvSpPr/>
          <p:nvPr/>
        </p:nvSpPr>
        <p:spPr>
          <a:xfrm>
            <a:off x="2450169" y="3435852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3CBB04-DDFE-46A1-B7B0-E8E8AA64F5C3}"/>
              </a:ext>
            </a:extLst>
          </p:cNvPr>
          <p:cNvSpPr/>
          <p:nvPr/>
        </p:nvSpPr>
        <p:spPr>
          <a:xfrm>
            <a:off x="6096000" y="2312345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FB2089-2444-4F23-9A2C-240FC38715D7}"/>
              </a:ext>
            </a:extLst>
          </p:cNvPr>
          <p:cNvSpPr/>
          <p:nvPr/>
        </p:nvSpPr>
        <p:spPr>
          <a:xfrm>
            <a:off x="7934512" y="5893348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0160E7-0E24-4A37-B8C6-1F369F8E995F}"/>
              </a:ext>
            </a:extLst>
          </p:cNvPr>
          <p:cNvSpPr/>
          <p:nvPr/>
        </p:nvSpPr>
        <p:spPr>
          <a:xfrm>
            <a:off x="4546600" y="1621632"/>
            <a:ext cx="1549400" cy="527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1CEFB-007F-4B24-84F3-56FA59988F32}"/>
              </a:ext>
            </a:extLst>
          </p:cNvPr>
          <p:cNvSpPr/>
          <p:nvPr/>
        </p:nvSpPr>
        <p:spPr>
          <a:xfrm>
            <a:off x="2523566" y="2388907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DC0272-1C76-4E6A-A5B0-CC7E9B71E63D}"/>
              </a:ext>
            </a:extLst>
          </p:cNvPr>
          <p:cNvSpPr/>
          <p:nvPr/>
        </p:nvSpPr>
        <p:spPr>
          <a:xfrm>
            <a:off x="6379135" y="3440450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D1944-0CD5-4A60-83AC-129489506344}"/>
              </a:ext>
            </a:extLst>
          </p:cNvPr>
          <p:cNvSpPr/>
          <p:nvPr/>
        </p:nvSpPr>
        <p:spPr>
          <a:xfrm>
            <a:off x="1713006" y="4445301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572B-3DF8-411D-99DB-614E917D3001}"/>
              </a:ext>
            </a:extLst>
          </p:cNvPr>
          <p:cNvSpPr/>
          <p:nvPr/>
        </p:nvSpPr>
        <p:spPr>
          <a:xfrm>
            <a:off x="8938373" y="4505926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4F9333-7C5B-47BC-A59B-2554248CA498}"/>
              </a:ext>
            </a:extLst>
          </p:cNvPr>
          <p:cNvSpPr/>
          <p:nvPr/>
        </p:nvSpPr>
        <p:spPr>
          <a:xfrm>
            <a:off x="4672480" y="4313520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96FCE-6ADE-4834-B055-1F49593F6A56}"/>
              </a:ext>
            </a:extLst>
          </p:cNvPr>
          <p:cNvSpPr/>
          <p:nvPr/>
        </p:nvSpPr>
        <p:spPr>
          <a:xfrm>
            <a:off x="4525403" y="5934723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F608D7-3803-4A8F-A9ED-2F6B8481369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224869" y="2575870"/>
            <a:ext cx="2871131" cy="3612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75875C-E8DA-41AB-831F-775F79A0D971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H="1">
            <a:off x="3224869" y="2575870"/>
            <a:ext cx="2871131" cy="8599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22CEF7-35CF-467B-9630-B50FFD53547E}"/>
              </a:ext>
            </a:extLst>
          </p:cNvPr>
          <p:cNvCxnSpPr>
            <a:cxnSpLocks/>
            <a:stCxn id="5" idx="3"/>
            <a:endCxn id="11" idx="0"/>
          </p:cNvCxnSpPr>
          <p:nvPr/>
        </p:nvCxnSpPr>
        <p:spPr>
          <a:xfrm flipH="1">
            <a:off x="2487706" y="3699377"/>
            <a:ext cx="1511863" cy="745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3A4208-CDA2-46AA-BE4F-6CC20CB2BBF6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>
            <a:off x="6096000" y="1885157"/>
            <a:ext cx="774700" cy="427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E8E977-1E52-41CB-ABB5-D051C818C8C7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2450169" y="2915957"/>
            <a:ext cx="848097" cy="3009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52ACE-71A2-484D-B65F-AD37C73DD0F8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flipH="1">
            <a:off x="5447180" y="2839395"/>
            <a:ext cx="1423520" cy="14741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C1B900-DCF8-43C2-9DCF-C55A3FD14ADA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2450169" y="4972351"/>
            <a:ext cx="37537" cy="9526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D23D31-A618-40A7-8B08-C9EB1465D900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6870700" y="2839395"/>
            <a:ext cx="283135" cy="6010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D299AD-42BF-48C1-84D7-BD50BBCAFD88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7153835" y="3967500"/>
            <a:ext cx="1555377" cy="19258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84CA7D-B870-428B-8602-15FAAE07BEEB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3262406" y="4577045"/>
            <a:ext cx="1410074" cy="131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02EE7E-C6D1-4A07-9D78-C6907ADAADB8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3224869" y="4769451"/>
            <a:ext cx="5713504" cy="14190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80C7B4-7EE7-426E-95E5-BE8A1CE6DF90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5300103" y="4840570"/>
            <a:ext cx="147077" cy="10941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6AED86-BC78-455D-907E-7700230C22D1}"/>
              </a:ext>
            </a:extLst>
          </p:cNvPr>
          <p:cNvCxnSpPr>
            <a:cxnSpLocks/>
            <a:stCxn id="8" idx="1"/>
            <a:endCxn id="9" idx="0"/>
          </p:cNvCxnSpPr>
          <p:nvPr/>
        </p:nvCxnSpPr>
        <p:spPr>
          <a:xfrm flipH="1">
            <a:off x="3298266" y="1885157"/>
            <a:ext cx="1248334" cy="5037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0A7CBE-773E-4563-8A82-778350067F29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7928535" y="3703975"/>
            <a:ext cx="1784538" cy="8019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9C5AA9-7009-4AB0-A5A4-919FAB745CA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6221880" y="4577045"/>
            <a:ext cx="1712632" cy="15798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178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DE2CD-B1D1-42D4-9B25-9976EEA7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31</a:t>
            </a:fld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7AE35A-CD17-49B7-84F7-E1F4FEC2CCEC}"/>
              </a:ext>
            </a:extLst>
          </p:cNvPr>
          <p:cNvSpPr/>
          <p:nvPr/>
        </p:nvSpPr>
        <p:spPr>
          <a:xfrm>
            <a:off x="1727200" y="5919345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835A3-C22F-4353-8656-432036C32C0C}"/>
              </a:ext>
            </a:extLst>
          </p:cNvPr>
          <p:cNvSpPr/>
          <p:nvPr/>
        </p:nvSpPr>
        <p:spPr>
          <a:xfrm>
            <a:off x="3518496" y="3444875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4B355-F0F3-4B0F-A32F-C525E4C42D5D}"/>
              </a:ext>
            </a:extLst>
          </p:cNvPr>
          <p:cNvSpPr/>
          <p:nvPr/>
        </p:nvSpPr>
        <p:spPr>
          <a:xfrm>
            <a:off x="7118350" y="3444875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A314AD-1D06-4961-B72B-D00DD15D0F47}"/>
              </a:ext>
            </a:extLst>
          </p:cNvPr>
          <p:cNvSpPr/>
          <p:nvPr/>
        </p:nvSpPr>
        <p:spPr>
          <a:xfrm>
            <a:off x="8915400" y="5919345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9210-FD85-4FB3-93B2-DEF4155D8606}"/>
              </a:ext>
            </a:extLst>
          </p:cNvPr>
          <p:cNvSpPr/>
          <p:nvPr/>
        </p:nvSpPr>
        <p:spPr>
          <a:xfrm>
            <a:off x="5445125" y="1275132"/>
            <a:ext cx="1549400" cy="527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E46E45-BFEF-4944-A200-EC5AC30FE122}"/>
              </a:ext>
            </a:extLst>
          </p:cNvPr>
          <p:cNvSpPr/>
          <p:nvPr/>
        </p:nvSpPr>
        <p:spPr>
          <a:xfrm>
            <a:off x="3771900" y="2304256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D65A6D-3719-4FB2-9A06-F869ABB581B7}"/>
              </a:ext>
            </a:extLst>
          </p:cNvPr>
          <p:cNvSpPr/>
          <p:nvPr/>
        </p:nvSpPr>
        <p:spPr>
          <a:xfrm>
            <a:off x="6870700" y="2304256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B6DA18-F88B-4B08-99B5-64FA13F65F18}"/>
              </a:ext>
            </a:extLst>
          </p:cNvPr>
          <p:cNvSpPr/>
          <p:nvPr/>
        </p:nvSpPr>
        <p:spPr>
          <a:xfrm>
            <a:off x="2052242" y="4449023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58C7F4-05FA-4A18-BC71-088223B3BB9D}"/>
              </a:ext>
            </a:extLst>
          </p:cNvPr>
          <p:cNvSpPr/>
          <p:nvPr/>
        </p:nvSpPr>
        <p:spPr>
          <a:xfrm>
            <a:off x="8590358" y="4449023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5F926C-EE54-4167-B773-11CA733C5F7B}"/>
              </a:ext>
            </a:extLst>
          </p:cNvPr>
          <p:cNvSpPr/>
          <p:nvPr/>
        </p:nvSpPr>
        <p:spPr>
          <a:xfrm>
            <a:off x="5321300" y="4449023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82FFDB-92EE-4B23-974E-7EFABF1BFD53}"/>
              </a:ext>
            </a:extLst>
          </p:cNvPr>
          <p:cNvSpPr/>
          <p:nvPr/>
        </p:nvSpPr>
        <p:spPr>
          <a:xfrm>
            <a:off x="5321300" y="5919345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50D894-8094-47D2-A010-47DC8BEDE5BF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5321300" y="2567781"/>
            <a:ext cx="1549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7E0672-4334-4426-BA40-413A282C79C8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7645400" y="2831306"/>
            <a:ext cx="247650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C98B21-C6AA-425E-963C-74F0DCC1BCC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2826942" y="3971925"/>
            <a:ext cx="1466254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4DCB29-B39B-4518-B06F-672F8C3B0E8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219825" y="1802182"/>
            <a:ext cx="1425575" cy="502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997255-5BCE-4A4B-B5D1-6ACEBCE885B6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4293196" y="2831306"/>
            <a:ext cx="253404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F40843-9F53-42B5-BCE9-517702587F6A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7893050" y="3971925"/>
            <a:ext cx="1472008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2E4FB-D173-44D8-A75D-186ED2CC4FCF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2501900" y="4976073"/>
            <a:ext cx="325042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DD4682-256E-41A9-B2BD-EC5263B3378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096000" y="4976073"/>
            <a:ext cx="0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D87B13-5036-472E-850E-46465BCC9619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546600" y="2831306"/>
            <a:ext cx="3346450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0ED8A7-3FE4-4824-8FC9-7FE31FDBF328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3601642" y="4712548"/>
            <a:ext cx="17196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2C0087-52EA-437F-85DD-E9CCC2A0BDE0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4293196" y="3971925"/>
            <a:ext cx="1802804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F603B1-17BF-4BFC-9BE3-1F45552FA5A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6096000" y="4976073"/>
            <a:ext cx="3269058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F386E0-F6F7-4B5E-9728-370B7FD9F4B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546600" y="1802182"/>
            <a:ext cx="1673225" cy="502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3A28B7-0AD2-452A-9B6D-111AFF96D9D3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9365058" y="4976073"/>
            <a:ext cx="325042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696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DE2CD-B1D1-42D4-9B25-9976EEA7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32</a:t>
            </a:fld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7AE35A-CD17-49B7-84F7-E1F4FEC2CCEC}"/>
              </a:ext>
            </a:extLst>
          </p:cNvPr>
          <p:cNvSpPr/>
          <p:nvPr/>
        </p:nvSpPr>
        <p:spPr>
          <a:xfrm>
            <a:off x="1727200" y="5919345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835A3-C22F-4353-8656-432036C32C0C}"/>
              </a:ext>
            </a:extLst>
          </p:cNvPr>
          <p:cNvSpPr/>
          <p:nvPr/>
        </p:nvSpPr>
        <p:spPr>
          <a:xfrm>
            <a:off x="3518496" y="3444875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4B355-F0F3-4B0F-A32F-C525E4C42D5D}"/>
              </a:ext>
            </a:extLst>
          </p:cNvPr>
          <p:cNvSpPr/>
          <p:nvPr/>
        </p:nvSpPr>
        <p:spPr>
          <a:xfrm>
            <a:off x="7118350" y="3444875"/>
            <a:ext cx="1549400" cy="5270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A314AD-1D06-4961-B72B-D00DD15D0F47}"/>
              </a:ext>
            </a:extLst>
          </p:cNvPr>
          <p:cNvSpPr/>
          <p:nvPr/>
        </p:nvSpPr>
        <p:spPr>
          <a:xfrm>
            <a:off x="8915400" y="5919345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9210-FD85-4FB3-93B2-DEF4155D8606}"/>
              </a:ext>
            </a:extLst>
          </p:cNvPr>
          <p:cNvSpPr/>
          <p:nvPr/>
        </p:nvSpPr>
        <p:spPr>
          <a:xfrm>
            <a:off x="5445125" y="1275132"/>
            <a:ext cx="1549400" cy="527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E46E45-BFEF-4944-A200-EC5AC30FE122}"/>
              </a:ext>
            </a:extLst>
          </p:cNvPr>
          <p:cNvSpPr/>
          <p:nvPr/>
        </p:nvSpPr>
        <p:spPr>
          <a:xfrm>
            <a:off x="3771900" y="2304256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D65A6D-3719-4FB2-9A06-F869ABB581B7}"/>
              </a:ext>
            </a:extLst>
          </p:cNvPr>
          <p:cNvSpPr/>
          <p:nvPr/>
        </p:nvSpPr>
        <p:spPr>
          <a:xfrm>
            <a:off x="6870700" y="2304256"/>
            <a:ext cx="1549400" cy="527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B6DA18-F88B-4B08-99B5-64FA13F65F18}"/>
              </a:ext>
            </a:extLst>
          </p:cNvPr>
          <p:cNvSpPr/>
          <p:nvPr/>
        </p:nvSpPr>
        <p:spPr>
          <a:xfrm>
            <a:off x="2052242" y="4449023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58C7F4-05FA-4A18-BC71-088223B3BB9D}"/>
              </a:ext>
            </a:extLst>
          </p:cNvPr>
          <p:cNvSpPr/>
          <p:nvPr/>
        </p:nvSpPr>
        <p:spPr>
          <a:xfrm>
            <a:off x="8590358" y="4449023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5F926C-EE54-4167-B773-11CA733C5F7B}"/>
              </a:ext>
            </a:extLst>
          </p:cNvPr>
          <p:cNvSpPr/>
          <p:nvPr/>
        </p:nvSpPr>
        <p:spPr>
          <a:xfrm>
            <a:off x="5321300" y="4449023"/>
            <a:ext cx="1549400" cy="52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82FFDB-92EE-4B23-974E-7EFABF1BFD53}"/>
              </a:ext>
            </a:extLst>
          </p:cNvPr>
          <p:cNvSpPr/>
          <p:nvPr/>
        </p:nvSpPr>
        <p:spPr>
          <a:xfrm>
            <a:off x="5321300" y="5919345"/>
            <a:ext cx="1549400" cy="527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50D894-8094-47D2-A010-47DC8BEDE5BF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5321300" y="2567781"/>
            <a:ext cx="1549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7E0672-4334-4426-BA40-413A282C79C8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7645400" y="2831306"/>
            <a:ext cx="247650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C98B21-C6AA-425E-963C-74F0DCC1BCC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2826942" y="3971925"/>
            <a:ext cx="1466254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4DCB29-B39B-4518-B06F-672F8C3B0E8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219825" y="1802182"/>
            <a:ext cx="1425575" cy="502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997255-5BCE-4A4B-B5D1-6ACEBCE885B6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4293196" y="2831306"/>
            <a:ext cx="253404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F40843-9F53-42B5-BCE9-517702587F6A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7893050" y="3971925"/>
            <a:ext cx="1472008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2E4FB-D173-44D8-A75D-186ED2CC4FCF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2501900" y="4976073"/>
            <a:ext cx="325042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DD4682-256E-41A9-B2BD-EC5263B3378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096000" y="4976073"/>
            <a:ext cx="0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D87B13-5036-472E-850E-46465BCC9619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546600" y="2831306"/>
            <a:ext cx="3346450" cy="613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0ED8A7-3FE4-4824-8FC9-7FE31FDBF328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3601642" y="4712548"/>
            <a:ext cx="17196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2C0087-52EA-437F-85DD-E9CCC2A0BDE0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4293196" y="3971925"/>
            <a:ext cx="1802804" cy="477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F603B1-17BF-4BFC-9BE3-1F45552FA5A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6096000" y="4976073"/>
            <a:ext cx="3269058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F386E0-F6F7-4B5E-9728-370B7FD9F4B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546600" y="1802182"/>
            <a:ext cx="1673225" cy="502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3A28B7-0AD2-452A-9B6D-111AFF96D9D3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9365058" y="4976073"/>
            <a:ext cx="325042" cy="943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F41BFCA-E78B-49F2-99AB-D0695101565C}"/>
              </a:ext>
            </a:extLst>
          </p:cNvPr>
          <p:cNvSpPr/>
          <p:nvPr/>
        </p:nvSpPr>
        <p:spPr>
          <a:xfrm>
            <a:off x="933748" y="2633960"/>
            <a:ext cx="1549400" cy="527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F0A5A9-4DF2-4E14-814D-7C264F5BB0BC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483148" y="1538657"/>
            <a:ext cx="2961977" cy="13588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8343D9-8B6B-4F41-9B77-FEF8107F9BBA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483148" y="2897485"/>
            <a:ext cx="4635202" cy="810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FE2CA6-7952-4BF1-B8DC-F093B12D2D76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1708448" y="3161010"/>
            <a:ext cx="6881910" cy="15515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9768C1-6A26-4244-B81C-864695F54280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708448" y="3161010"/>
            <a:ext cx="18752" cy="3021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4623C3-01EF-4AD4-A9C6-EFE022BD951D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1708448" y="1538657"/>
            <a:ext cx="3736677" cy="1095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87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6705-A158-475C-8649-E3BC8E78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06D63-1633-4136-BA7A-D2E81EAA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Known problem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Known refactoring</a:t>
            </a:r>
          </a:p>
          <a:p>
            <a:pPr algn="ctr"/>
            <a:r>
              <a:rPr lang="en-US" dirty="0"/>
              <a:t>=</a:t>
            </a:r>
          </a:p>
          <a:p>
            <a:pPr algn="ctr"/>
            <a:r>
              <a:rPr lang="en-US" dirty="0"/>
              <a:t>Cleaner code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AF4DC-30BE-4C67-A527-EAD22EE3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7297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DD92-52DC-4249-9330-92C6F12C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“Code smells”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0922C-B819-4A9F-832A-3F784BE3C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34</a:t>
            </a:fld>
            <a:endParaRPr lang="en-CH" dirty="0"/>
          </a:p>
        </p:txBody>
      </p:sp>
      <p:pic>
        <p:nvPicPr>
          <p:cNvPr id="6" name="Graphic 5" descr="Castle scene with solid fill">
            <a:extLst>
              <a:ext uri="{FF2B5EF4-FFF2-40B4-BE49-F238E27FC236}">
                <a16:creationId xmlns:a16="http://schemas.microsoft.com/office/drawing/2014/main" id="{8889D4E6-8608-44EF-BC10-07FBBA3A1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024" y="2057024"/>
            <a:ext cx="2743951" cy="27439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018FA6-7196-423F-9ADA-C81C39021AB4}"/>
              </a:ext>
            </a:extLst>
          </p:cNvPr>
          <p:cNvSpPr/>
          <p:nvPr/>
        </p:nvSpPr>
        <p:spPr>
          <a:xfrm>
            <a:off x="6296025" y="2256464"/>
            <a:ext cx="171450" cy="2867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14DD3D-B8C4-405D-B2B7-413D198003D3}"/>
              </a:ext>
            </a:extLst>
          </p:cNvPr>
          <p:cNvGrpSpPr/>
          <p:nvPr/>
        </p:nvGrpSpPr>
        <p:grpSpPr>
          <a:xfrm>
            <a:off x="6257314" y="1572033"/>
            <a:ext cx="240567" cy="632222"/>
            <a:chOff x="6257314" y="1572033"/>
            <a:chExt cx="240567" cy="63222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E0F969-F236-42AA-B6CF-58580205EECD}"/>
                </a:ext>
              </a:extLst>
            </p:cNvPr>
            <p:cNvSpPr/>
            <p:nvPr/>
          </p:nvSpPr>
          <p:spPr>
            <a:xfrm>
              <a:off x="6420460" y="1572033"/>
              <a:ext cx="77421" cy="603647"/>
            </a:xfrm>
            <a:custGeom>
              <a:avLst/>
              <a:gdLst>
                <a:gd name="connsiteX0" fmla="*/ 0 w 75117"/>
                <a:gd name="connsiteY0" fmla="*/ 0 h 603647"/>
                <a:gd name="connsiteX1" fmla="*/ 75009 w 75117"/>
                <a:gd name="connsiteY1" fmla="*/ 182166 h 603647"/>
                <a:gd name="connsiteX2" fmla="*/ 17859 w 75117"/>
                <a:gd name="connsiteY2" fmla="*/ 367903 h 603647"/>
                <a:gd name="connsiteX3" fmla="*/ 70247 w 75117"/>
                <a:gd name="connsiteY3" fmla="*/ 603647 h 603647"/>
                <a:gd name="connsiteX0" fmla="*/ 0 w 75102"/>
                <a:gd name="connsiteY0" fmla="*/ 0 h 603647"/>
                <a:gd name="connsiteX1" fmla="*/ 75009 w 75102"/>
                <a:gd name="connsiteY1" fmla="*/ 182166 h 603647"/>
                <a:gd name="connsiteX2" fmla="*/ 16668 w 75102"/>
                <a:gd name="connsiteY2" fmla="*/ 402431 h 603647"/>
                <a:gd name="connsiteX3" fmla="*/ 70247 w 75102"/>
                <a:gd name="connsiteY3" fmla="*/ 603647 h 603647"/>
                <a:gd name="connsiteX0" fmla="*/ 0 w 77480"/>
                <a:gd name="connsiteY0" fmla="*/ 0 h 603647"/>
                <a:gd name="connsiteX1" fmla="*/ 77391 w 77480"/>
                <a:gd name="connsiteY1" fmla="*/ 185738 h 603647"/>
                <a:gd name="connsiteX2" fmla="*/ 16668 w 77480"/>
                <a:gd name="connsiteY2" fmla="*/ 402431 h 603647"/>
                <a:gd name="connsiteX3" fmla="*/ 70247 w 77480"/>
                <a:gd name="connsiteY3" fmla="*/ 603647 h 603647"/>
                <a:gd name="connsiteX0" fmla="*/ 0 w 77421"/>
                <a:gd name="connsiteY0" fmla="*/ 0 h 603647"/>
                <a:gd name="connsiteX1" fmla="*/ 77391 w 77421"/>
                <a:gd name="connsiteY1" fmla="*/ 185738 h 603647"/>
                <a:gd name="connsiteX2" fmla="*/ 16668 w 77421"/>
                <a:gd name="connsiteY2" fmla="*/ 402431 h 603647"/>
                <a:gd name="connsiteX3" fmla="*/ 70247 w 77421"/>
                <a:gd name="connsiteY3" fmla="*/ 603647 h 60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21" h="603647">
                  <a:moveTo>
                    <a:pt x="0" y="0"/>
                  </a:moveTo>
                  <a:cubicBezTo>
                    <a:pt x="36016" y="60424"/>
                    <a:pt x="75804" y="118666"/>
                    <a:pt x="77391" y="185738"/>
                  </a:cubicBezTo>
                  <a:cubicBezTo>
                    <a:pt x="78978" y="252810"/>
                    <a:pt x="17462" y="332184"/>
                    <a:pt x="16668" y="402431"/>
                  </a:cubicBezTo>
                  <a:cubicBezTo>
                    <a:pt x="15874" y="472678"/>
                    <a:pt x="51197" y="540941"/>
                    <a:pt x="70247" y="603647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4DC5F7F-A953-4FFE-9ED9-AE41C6080B77}"/>
                </a:ext>
              </a:extLst>
            </p:cNvPr>
            <p:cNvSpPr/>
            <p:nvPr/>
          </p:nvSpPr>
          <p:spPr>
            <a:xfrm>
              <a:off x="6343039" y="1600608"/>
              <a:ext cx="77421" cy="603647"/>
            </a:xfrm>
            <a:custGeom>
              <a:avLst/>
              <a:gdLst>
                <a:gd name="connsiteX0" fmla="*/ 0 w 75117"/>
                <a:gd name="connsiteY0" fmla="*/ 0 h 603647"/>
                <a:gd name="connsiteX1" fmla="*/ 75009 w 75117"/>
                <a:gd name="connsiteY1" fmla="*/ 182166 h 603647"/>
                <a:gd name="connsiteX2" fmla="*/ 17859 w 75117"/>
                <a:gd name="connsiteY2" fmla="*/ 367903 h 603647"/>
                <a:gd name="connsiteX3" fmla="*/ 70247 w 75117"/>
                <a:gd name="connsiteY3" fmla="*/ 603647 h 603647"/>
                <a:gd name="connsiteX0" fmla="*/ 0 w 75102"/>
                <a:gd name="connsiteY0" fmla="*/ 0 h 603647"/>
                <a:gd name="connsiteX1" fmla="*/ 75009 w 75102"/>
                <a:gd name="connsiteY1" fmla="*/ 182166 h 603647"/>
                <a:gd name="connsiteX2" fmla="*/ 16668 w 75102"/>
                <a:gd name="connsiteY2" fmla="*/ 402431 h 603647"/>
                <a:gd name="connsiteX3" fmla="*/ 70247 w 75102"/>
                <a:gd name="connsiteY3" fmla="*/ 603647 h 603647"/>
                <a:gd name="connsiteX0" fmla="*/ 0 w 77480"/>
                <a:gd name="connsiteY0" fmla="*/ 0 h 603647"/>
                <a:gd name="connsiteX1" fmla="*/ 77391 w 77480"/>
                <a:gd name="connsiteY1" fmla="*/ 185738 h 603647"/>
                <a:gd name="connsiteX2" fmla="*/ 16668 w 77480"/>
                <a:gd name="connsiteY2" fmla="*/ 402431 h 603647"/>
                <a:gd name="connsiteX3" fmla="*/ 70247 w 77480"/>
                <a:gd name="connsiteY3" fmla="*/ 603647 h 603647"/>
                <a:gd name="connsiteX0" fmla="*/ 0 w 77421"/>
                <a:gd name="connsiteY0" fmla="*/ 0 h 603647"/>
                <a:gd name="connsiteX1" fmla="*/ 77391 w 77421"/>
                <a:gd name="connsiteY1" fmla="*/ 185738 h 603647"/>
                <a:gd name="connsiteX2" fmla="*/ 16668 w 77421"/>
                <a:gd name="connsiteY2" fmla="*/ 402431 h 603647"/>
                <a:gd name="connsiteX3" fmla="*/ 70247 w 77421"/>
                <a:gd name="connsiteY3" fmla="*/ 603647 h 60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21" h="603647">
                  <a:moveTo>
                    <a:pt x="0" y="0"/>
                  </a:moveTo>
                  <a:cubicBezTo>
                    <a:pt x="36016" y="60424"/>
                    <a:pt x="75804" y="118666"/>
                    <a:pt x="77391" y="185738"/>
                  </a:cubicBezTo>
                  <a:cubicBezTo>
                    <a:pt x="78978" y="252810"/>
                    <a:pt x="17462" y="332184"/>
                    <a:pt x="16668" y="402431"/>
                  </a:cubicBezTo>
                  <a:cubicBezTo>
                    <a:pt x="15874" y="472678"/>
                    <a:pt x="51197" y="540941"/>
                    <a:pt x="70247" y="603647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E33249-B6CA-48DC-9E2C-F9D80D762B8B}"/>
                </a:ext>
              </a:extLst>
            </p:cNvPr>
            <p:cNvSpPr/>
            <p:nvPr/>
          </p:nvSpPr>
          <p:spPr>
            <a:xfrm>
              <a:off x="6257314" y="1588304"/>
              <a:ext cx="77421" cy="603647"/>
            </a:xfrm>
            <a:custGeom>
              <a:avLst/>
              <a:gdLst>
                <a:gd name="connsiteX0" fmla="*/ 0 w 75117"/>
                <a:gd name="connsiteY0" fmla="*/ 0 h 603647"/>
                <a:gd name="connsiteX1" fmla="*/ 75009 w 75117"/>
                <a:gd name="connsiteY1" fmla="*/ 182166 h 603647"/>
                <a:gd name="connsiteX2" fmla="*/ 17859 w 75117"/>
                <a:gd name="connsiteY2" fmla="*/ 367903 h 603647"/>
                <a:gd name="connsiteX3" fmla="*/ 70247 w 75117"/>
                <a:gd name="connsiteY3" fmla="*/ 603647 h 603647"/>
                <a:gd name="connsiteX0" fmla="*/ 0 w 75102"/>
                <a:gd name="connsiteY0" fmla="*/ 0 h 603647"/>
                <a:gd name="connsiteX1" fmla="*/ 75009 w 75102"/>
                <a:gd name="connsiteY1" fmla="*/ 182166 h 603647"/>
                <a:gd name="connsiteX2" fmla="*/ 16668 w 75102"/>
                <a:gd name="connsiteY2" fmla="*/ 402431 h 603647"/>
                <a:gd name="connsiteX3" fmla="*/ 70247 w 75102"/>
                <a:gd name="connsiteY3" fmla="*/ 603647 h 603647"/>
                <a:gd name="connsiteX0" fmla="*/ 0 w 77480"/>
                <a:gd name="connsiteY0" fmla="*/ 0 h 603647"/>
                <a:gd name="connsiteX1" fmla="*/ 77391 w 77480"/>
                <a:gd name="connsiteY1" fmla="*/ 185738 h 603647"/>
                <a:gd name="connsiteX2" fmla="*/ 16668 w 77480"/>
                <a:gd name="connsiteY2" fmla="*/ 402431 h 603647"/>
                <a:gd name="connsiteX3" fmla="*/ 70247 w 77480"/>
                <a:gd name="connsiteY3" fmla="*/ 603647 h 603647"/>
                <a:gd name="connsiteX0" fmla="*/ 0 w 77421"/>
                <a:gd name="connsiteY0" fmla="*/ 0 h 603647"/>
                <a:gd name="connsiteX1" fmla="*/ 77391 w 77421"/>
                <a:gd name="connsiteY1" fmla="*/ 185738 h 603647"/>
                <a:gd name="connsiteX2" fmla="*/ 16668 w 77421"/>
                <a:gd name="connsiteY2" fmla="*/ 402431 h 603647"/>
                <a:gd name="connsiteX3" fmla="*/ 70247 w 77421"/>
                <a:gd name="connsiteY3" fmla="*/ 603647 h 60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21" h="603647">
                  <a:moveTo>
                    <a:pt x="0" y="0"/>
                  </a:moveTo>
                  <a:cubicBezTo>
                    <a:pt x="36016" y="60424"/>
                    <a:pt x="75804" y="118666"/>
                    <a:pt x="77391" y="185738"/>
                  </a:cubicBezTo>
                  <a:cubicBezTo>
                    <a:pt x="78978" y="252810"/>
                    <a:pt x="17462" y="332184"/>
                    <a:pt x="16668" y="402431"/>
                  </a:cubicBezTo>
                  <a:cubicBezTo>
                    <a:pt x="15874" y="472678"/>
                    <a:pt x="51197" y="540941"/>
                    <a:pt x="70247" y="603647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263480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752F-838D-4F57-BDB6-19C3869F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Smell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AC18-AC4B-4514-ABB1-FF43865E8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Player</a:t>
            </a:r>
            <a:r>
              <a:rPr lang="en-US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hitPoints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weaponName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weaponDamage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isWeaponRanged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46B49-5C1E-44A6-AE8A-ED9F15C8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6524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752F-838D-4F57-BDB6-19C3869F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“Extract class”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AC18-AC4B-4514-ABB1-FF43865E8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Player</a:t>
            </a:r>
            <a:r>
              <a:rPr lang="en-US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hitPoints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Weapon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weapon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46B49-5C1E-44A6-AE8A-ED9F15C8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006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B18E-765B-46DB-89A0-11BAF6EB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Smell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976D-1C42-484C-88BD-E58432695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Weapon</a:t>
            </a:r>
            <a:r>
              <a:rPr lang="en-US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isRanged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US" sz="3600" dirty="0">
                <a:latin typeface="Consolas" panose="020B0609020204030204" pitchFamily="49" charset="0"/>
              </a:rPr>
              <a:t> attack()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latin typeface="Consolas" panose="020B0609020204030204" pitchFamily="49" charset="0"/>
              </a:rPr>
              <a:t> (</a:t>
            </a:r>
            <a:r>
              <a:rPr lang="en-US" sz="3600" dirty="0" err="1">
                <a:latin typeface="Consolas" panose="020B0609020204030204" pitchFamily="49" charset="0"/>
              </a:rPr>
              <a:t>isRanged</a:t>
            </a:r>
            <a:r>
              <a:rPr lang="en-US" sz="3600" dirty="0">
                <a:latin typeface="Consolas" panose="020B0609020204030204" pitchFamily="49" charset="0"/>
              </a:rPr>
              <a:t>) { ... }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600" dirty="0">
                <a:latin typeface="Consolas" panose="020B0609020204030204" pitchFamily="49" charset="0"/>
              </a:rPr>
              <a:t> { ... }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C155D-13D3-4FCA-BD37-4A6DDD2D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3795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B18E-765B-46DB-89A0-11BAF6EB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“Use polymorphism”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976D-1C42-484C-88BD-E58432695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abstract 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Weapon</a:t>
            </a:r>
            <a:r>
              <a:rPr lang="en-US" sz="3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abstract void</a:t>
            </a:r>
            <a:r>
              <a:rPr lang="en-US" sz="3600" dirty="0">
                <a:latin typeface="Consolas" panose="020B0609020204030204" pitchFamily="49" charset="0"/>
              </a:rPr>
              <a:t> attack();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MeleeWeapon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Weapon</a:t>
            </a:r>
            <a:r>
              <a:rPr lang="en-US" sz="3600" dirty="0">
                <a:latin typeface="Consolas" panose="020B0609020204030204" pitchFamily="49" charset="0"/>
              </a:rPr>
              <a:t> { ... }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RangedWeapon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Weapon</a:t>
            </a:r>
            <a:r>
              <a:rPr lang="en-US" sz="3600" dirty="0">
                <a:latin typeface="Consolas" panose="020B0609020204030204" pitchFamily="49" charset="0"/>
              </a:rPr>
              <a:t> { ...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C155D-13D3-4FCA-BD37-4A6DDD2D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30394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4D3C-0CC4-43B4-A5D2-9A6C3D50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Smell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17420-7A25-4031-8C7E-23D55E823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damage()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600" dirty="0">
                <a:latin typeface="Consolas" panose="020B0609020204030204" pitchFamily="49" charset="0"/>
              </a:rPr>
              <a:t> level *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     attack -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     max(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600" dirty="0">
                <a:latin typeface="Consolas" panose="020B0609020204030204" pitchFamily="49" charset="0"/>
              </a:rPr>
              <a:t>, armor -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500</a:t>
            </a:r>
            <a:r>
              <a:rPr lang="en-US" sz="3600" dirty="0">
                <a:latin typeface="Consolas" panose="020B0609020204030204" pitchFamily="49" charset="0"/>
              </a:rPr>
              <a:t>) *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     attack /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20</a:t>
            </a:r>
            <a:r>
              <a:rPr lang="en-US" sz="3600" dirty="0">
                <a:latin typeface="Consolas" panose="020B0609020204030204" pitchFamily="49" charset="0"/>
              </a:rPr>
              <a:t> +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     min(weakness * level /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400</a:t>
            </a:r>
            <a:r>
              <a:rPr lang="en-US" sz="3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DC89A-3C91-4344-97C2-35588F76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39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6910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7EA057A-6DED-496E-A1CE-E561D6C69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2379C4-FB7D-4FD9-850E-9845F27D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C3B89-7A05-47FF-ADDC-2049AE2D69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>
                <a:solidFill>
                  <a:schemeClr val="bg1"/>
                </a:solidFill>
              </a:rPr>
              <a:t>ghibli.jp/works/</a:t>
            </a:r>
            <a:r>
              <a:rPr lang="fr-CH" dirty="0" err="1">
                <a:solidFill>
                  <a:schemeClr val="bg1"/>
                </a:solidFill>
              </a:rPr>
              <a:t>howl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05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4D3C-0CC4-43B4-A5D2-9A6C3D50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“Extract variables”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17420-7A25-4031-8C7E-23D55E823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damage()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base = level * attack;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resistance = ...;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bonus = ...;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600" dirty="0">
                <a:latin typeface="Consolas" panose="020B0609020204030204" pitchFamily="49" charset="0"/>
              </a:rPr>
              <a:t> base – resistance + bonus;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}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DC89A-3C91-4344-97C2-35588F76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81949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5095-58AD-4570-A107-1F66B12B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C664-E060-43A0-BEA7-2306E355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</a:t>
            </a:r>
            <a:r>
              <a:rPr lang="en-US" dirty="0" err="1"/>
              <a:t>ook</a:t>
            </a:r>
            <a:r>
              <a:rPr lang="en-US" dirty="0"/>
              <a:t> at </a:t>
            </a:r>
            <a:r>
              <a:rPr lang="en-US" sz="3600" dirty="0">
                <a:latin typeface="Consolas" panose="020B0609020204030204" pitchFamily="49" charset="0"/>
              </a:rPr>
              <a:t>gilded-rose/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First step:</a:t>
            </a:r>
            <a:br>
              <a:rPr lang="en-US" dirty="0"/>
            </a:br>
            <a:r>
              <a:rPr lang="en-US" dirty="0"/>
              <a:t>	What is the code trying to do?</a:t>
            </a:r>
            <a:br>
              <a:rPr lang="en-US" dirty="0"/>
            </a:br>
            <a:r>
              <a:rPr lang="en-US" dirty="0"/>
              <a:t>	What problems does it have?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9E71B-E43A-4AD6-8AAA-F5820D5C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32108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C16A-06C2-4878-9602-09FD6CC2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Gilded Rose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42A65-F383-4CD6-B26B-C4449AFB5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the quality of items over time</a:t>
            </a:r>
          </a:p>
          <a:p>
            <a:r>
              <a:rPr lang="en-US" dirty="0"/>
              <a:t>But… special cases and copy/paste!</a:t>
            </a:r>
          </a:p>
          <a:p>
            <a:endParaRPr lang="en-US" dirty="0"/>
          </a:p>
          <a:p>
            <a:r>
              <a:rPr lang="en-US" dirty="0"/>
              <a:t>Next step:</a:t>
            </a:r>
            <a:br>
              <a:rPr lang="en-CH"/>
            </a:br>
            <a:r>
              <a:rPr lang="en-CH"/>
              <a:t>	</a:t>
            </a:r>
            <a:r>
              <a:rPr lang="en-US"/>
              <a:t>How </a:t>
            </a:r>
            <a:r>
              <a:rPr lang="en-US" dirty="0"/>
              <a:t>would you improve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6A254-AFD8-4415-BCE4-C4AF7300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15228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C1E5-D664-47DD-AB3A-08D3BA55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9A75-4122-4456-BC70-4545386D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>
                <a:latin typeface="Consolas" panose="020B0609020204030204" pitchFamily="49" charset="0"/>
              </a:rPr>
              <a:t> (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i</a:t>
            </a:r>
            <a:r>
              <a:rPr lang="en-US" sz="3600" dirty="0">
                <a:latin typeface="Consolas" panose="020B0609020204030204" pitchFamily="49" charset="0"/>
              </a:rPr>
              <a:t> =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600" dirty="0">
                <a:latin typeface="Consolas" panose="020B0609020204030204" pitchFamily="49" charset="0"/>
              </a:rPr>
              <a:t>; </a:t>
            </a:r>
            <a:r>
              <a:rPr lang="en-US" sz="3600" dirty="0" err="1">
                <a:latin typeface="Consolas" panose="020B0609020204030204" pitchFamily="49" charset="0"/>
              </a:rPr>
              <a:t>i</a:t>
            </a:r>
            <a:r>
              <a:rPr lang="en-US" sz="3600" dirty="0">
                <a:latin typeface="Consolas" panose="020B0609020204030204" pitchFamily="49" charset="0"/>
              </a:rPr>
              <a:t> &lt; </a:t>
            </a:r>
            <a:r>
              <a:rPr lang="en-US" sz="3600" dirty="0" err="1">
                <a:latin typeface="Consolas" panose="020B0609020204030204" pitchFamily="49" charset="0"/>
              </a:rPr>
              <a:t>items.length</a:t>
            </a:r>
            <a:r>
              <a:rPr lang="en-US" sz="3600" dirty="0">
                <a:latin typeface="Consolas" panose="020B0609020204030204" pitchFamily="49" charset="0"/>
              </a:rPr>
              <a:t>; </a:t>
            </a:r>
            <a:r>
              <a:rPr lang="en-US" sz="3600" dirty="0" err="1">
                <a:latin typeface="Consolas" panose="020B0609020204030204" pitchFamily="49" charset="0"/>
              </a:rPr>
              <a:t>i</a:t>
            </a:r>
            <a:r>
              <a:rPr lang="en-US" sz="3600" dirty="0">
                <a:latin typeface="Consolas" panose="020B0609020204030204" pitchFamily="49" charset="0"/>
              </a:rPr>
              <a:t>++)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>
                <a:latin typeface="Consolas" panose="020B0609020204030204" pitchFamily="49" charset="0"/>
              </a:rPr>
              <a:t> (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Item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item</a:t>
            </a:r>
            <a:r>
              <a:rPr lang="en-US" sz="3600" dirty="0">
                <a:latin typeface="Consolas" panose="020B0609020204030204" pitchFamily="49" charset="0"/>
              </a:rPr>
              <a:t> : items)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ABFA-612D-46B8-958E-2597286C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75348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985131-39AD-412A-AB86-71FC8221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76E3F-2228-418F-9856-7556EEEC6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item.quality</a:t>
            </a:r>
            <a:r>
              <a:rPr lang="en-US" sz="3600" dirty="0">
                <a:latin typeface="Consolas" panose="020B0609020204030204" pitchFamily="49" charset="0"/>
              </a:rPr>
              <a:t> = </a:t>
            </a:r>
            <a:r>
              <a:rPr lang="en-US" sz="3600" dirty="0" err="1">
                <a:latin typeface="Consolas" panose="020B0609020204030204" pitchFamily="49" charset="0"/>
              </a:rPr>
              <a:t>item.quality</a:t>
            </a:r>
            <a:r>
              <a:rPr lang="en-US" sz="3600" dirty="0">
                <a:latin typeface="Consolas" panose="020B0609020204030204" pitchFamily="49" charset="0"/>
              </a:rPr>
              <a:t> - </a:t>
            </a:r>
            <a:r>
              <a:rPr lang="en-US" sz="3600" dirty="0" err="1">
                <a:latin typeface="Consolas" panose="020B0609020204030204" pitchFamily="49" charset="0"/>
              </a:rPr>
              <a:t>item.quality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err="1">
                <a:latin typeface="Consolas" panose="020B0609020204030204" pitchFamily="49" charset="0"/>
              </a:rPr>
              <a:t>item.quality</a:t>
            </a:r>
            <a:r>
              <a:rPr lang="en-US" sz="3600" dirty="0">
                <a:latin typeface="Consolas" panose="020B0609020204030204" pitchFamily="49" charset="0"/>
              </a:rPr>
              <a:t> =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9FD9C-6E73-47DF-AF73-8B1F968E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22838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EEC6-875A-44B2-B20D-8D0B65E7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Method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5E05-FBBA-40CC-9F18-B7423B86B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latin typeface="Consolas" panose="020B0609020204030204" pitchFamily="49" charset="0"/>
              </a:rPr>
              <a:t> (</a:t>
            </a:r>
            <a:r>
              <a:rPr lang="en-US" sz="3600" dirty="0" err="1">
                <a:latin typeface="Consolas" panose="020B0609020204030204" pitchFamily="49" charset="0"/>
              </a:rPr>
              <a:t>item.quality</a:t>
            </a:r>
            <a:r>
              <a:rPr lang="en-US" sz="3600" dirty="0">
                <a:latin typeface="Consolas" panose="020B0609020204030204" pitchFamily="49" charset="0"/>
              </a:rPr>
              <a:t> &lt;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50</a:t>
            </a:r>
            <a:r>
              <a:rPr lang="en-US" sz="3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 err="1">
                <a:latin typeface="Consolas" panose="020B0609020204030204" pitchFamily="49" charset="0"/>
              </a:rPr>
              <a:t>item.quality</a:t>
            </a:r>
            <a:r>
              <a:rPr lang="en-US" sz="3600" dirty="0">
                <a:latin typeface="Consolas" panose="020B0609020204030204" pitchFamily="49" charset="0"/>
              </a:rPr>
              <a:t> = </a:t>
            </a:r>
            <a:r>
              <a:rPr lang="en-US" sz="3600" dirty="0" err="1">
                <a:latin typeface="Consolas" panose="020B0609020204030204" pitchFamily="49" charset="0"/>
              </a:rPr>
              <a:t>item.quality</a:t>
            </a:r>
            <a:r>
              <a:rPr lang="en-US" sz="3600" dirty="0">
                <a:latin typeface="Consolas" panose="020B0609020204030204" pitchFamily="49" charset="0"/>
              </a:rPr>
              <a:t> +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err="1">
                <a:latin typeface="Consolas" panose="020B0609020204030204" pitchFamily="49" charset="0"/>
              </a:rPr>
              <a:t>item.incrementQuality</a:t>
            </a:r>
            <a:r>
              <a:rPr lang="en-US" sz="3600" dirty="0">
                <a:latin typeface="Consolas" panose="020B0609020204030204" pitchFamily="49" charset="0"/>
              </a:rPr>
              <a:t>();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C2E9-1682-4D2F-9215-13714D6A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3947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EEC6-875A-44B2-B20D-8D0B65E7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Constant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5E05-FBBA-40CC-9F18-B7423B86B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item.quality</a:t>
            </a:r>
            <a:r>
              <a:rPr lang="en-US" sz="3600" dirty="0">
                <a:latin typeface="Consolas" panose="020B0609020204030204" pitchFamily="49" charset="0"/>
              </a:rPr>
              <a:t> &lt;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50</a:t>
            </a:r>
            <a:endParaRPr lang="en-US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err="1">
                <a:latin typeface="Consolas" panose="020B0609020204030204" pitchFamily="49" charset="0"/>
              </a:rPr>
              <a:t>item.quality</a:t>
            </a:r>
            <a:r>
              <a:rPr lang="en-US" sz="3600" dirty="0">
                <a:latin typeface="Consolas" panose="020B0609020204030204" pitchFamily="49" charset="0"/>
              </a:rPr>
              <a:t> &lt; MAX_QUALITY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C2E9-1682-4D2F-9215-13714D6A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51608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D1AD-3713-4420-AD5B-0CA85B70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Method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942CA-37F6-4020-8772-0DD4E3D33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item.name.equals</a:t>
            </a:r>
            <a:r>
              <a:rPr lang="en-US" sz="3600" dirty="0">
                <a:latin typeface="Consolas" panose="020B0609020204030204" pitchFamily="49" charset="0"/>
              </a:rPr>
              <a:t>(...)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err="1">
                <a:latin typeface="Consolas" panose="020B0609020204030204" pitchFamily="49" charset="0"/>
              </a:rPr>
              <a:t>item.isPerishable</a:t>
            </a:r>
            <a:r>
              <a:rPr lang="en-US" sz="3600" dirty="0">
                <a:latin typeface="Consolas" panose="020B0609020204030204" pitchFamily="49" charset="0"/>
              </a:rPr>
              <a:t>()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2048D-EFCE-40E5-93F8-5A4A3159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81864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DED4-41E4-41EE-841C-BB2FA44F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IDE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42CA6-649E-4CC2-80F6-E88A8F95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48</a:t>
            </a:fld>
            <a:endParaRPr lang="en-CH" dirty="0"/>
          </a:p>
        </p:txBody>
      </p:sp>
      <p:pic>
        <p:nvPicPr>
          <p:cNvPr id="6" name="Picture 2" descr="refactor this popup">
            <a:extLst>
              <a:ext uri="{FF2B5EF4-FFF2-40B4-BE49-F238E27FC236}">
                <a16:creationId xmlns:a16="http://schemas.microsoft.com/office/drawing/2014/main" id="{5E88C923-D260-4133-BBD3-F90763C4B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"/>
          <a:stretch/>
        </p:blipFill>
        <p:spPr bwMode="auto">
          <a:xfrm>
            <a:off x="3768276" y="1690688"/>
            <a:ext cx="4655448" cy="4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824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AA3FD-6D4E-489B-98D8-E7D46BE8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49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03149-F9ED-4759-B8F7-9DBCB6323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https://refactoring.com/catalog/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68896-C350-447C-94FE-7C1C966C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19" y="301841"/>
            <a:ext cx="8941762" cy="59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2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83C20-B9B7-434E-9B2C-DA5212C2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EF3B7-4962-4225-BB39-BC961760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your way in a </a:t>
            </a:r>
            <a:r>
              <a:rPr lang="en-US" u="sng" dirty="0"/>
              <a:t>legacy codebase</a:t>
            </a:r>
            <a:endParaRPr lang="en-US" dirty="0"/>
          </a:p>
          <a:p>
            <a:r>
              <a:rPr lang="en-US" dirty="0"/>
              <a:t>Apply common </a:t>
            </a:r>
            <a:r>
              <a:rPr lang="en-US" u="sng" dirty="0"/>
              <a:t>refactorings</a:t>
            </a:r>
            <a:r>
              <a:rPr lang="en-US" dirty="0"/>
              <a:t> to improve code</a:t>
            </a:r>
          </a:p>
          <a:p>
            <a:r>
              <a:rPr lang="en-US" dirty="0"/>
              <a:t>Document and quantify </a:t>
            </a:r>
            <a:r>
              <a:rPr lang="en-US" u="sng" dirty="0"/>
              <a:t>changes</a:t>
            </a:r>
            <a:endParaRPr lang="en-US" dirty="0"/>
          </a:p>
          <a:p>
            <a:r>
              <a:rPr lang="en-US" dirty="0"/>
              <a:t>Establish solid foundations with </a:t>
            </a:r>
            <a:r>
              <a:rPr lang="en-US" u="sng" dirty="0"/>
              <a:t>versioning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1F9D4-E2C9-4D99-9A8E-F9FB2F5D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4096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0E2811-528C-4CA4-A81E-95B1B9FC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50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3255D-47C8-485B-89DA-4661AC029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https://refactoring.guru/refactoring/smells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0A468-7513-4C45-9F17-E0DF56644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75" y="136525"/>
            <a:ext cx="8504050" cy="59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1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6B56-EDC1-4D71-B1CB-4FD07F7B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  <a:br>
              <a:rPr lang="en-US" dirty="0"/>
            </a:br>
            <a:r>
              <a:rPr lang="en-US" dirty="0"/>
              <a:t>in a large codebase?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DB0E46-CF05-4469-8757-DC94B0A8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56318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5370-9D45-4E38-914D-BB8BF997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“Large”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63C9-F292-405D-B891-BE90D56EF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100,000 – 100,000,000 lines of code</a:t>
            </a:r>
          </a:p>
          <a:p>
            <a:endParaRPr lang="en-US" dirty="0"/>
          </a:p>
          <a:p>
            <a:r>
              <a:rPr lang="en-US" dirty="0"/>
              <a:t>May not have documentation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A5B2F-AD40-48D4-A66E-DA00CD1F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1138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14D3-C790-4DDB-BF6C-02A3E72E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strategy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C414-3504-4BC7-9C50-5925E3E44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“Move fast, break things”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512F6-866F-4507-B9CF-54B32D30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53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2EB000-3E04-41FC-91EC-485C66031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Belgique, Louvain-la-</a:t>
            </a:r>
            <a:r>
              <a:rPr lang="en-US" dirty="0" err="1"/>
              <a:t>Neuve</a:t>
            </a:r>
            <a:r>
              <a:rPr lang="en-US" dirty="0"/>
              <a:t> wall painting (Wikipedia)</a:t>
            </a:r>
            <a:endParaRPr lang="en-CH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A2D7CBE-D662-49CE-BA41-7EA350D13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32222" r="8990"/>
          <a:stretch/>
        </p:blipFill>
        <p:spPr bwMode="auto">
          <a:xfrm>
            <a:off x="7378700" y="1618457"/>
            <a:ext cx="48133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079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1D7E90-8832-42CA-ADB2-9167B0E8F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12920"/>
          <a:stretch/>
        </p:blipFill>
        <p:spPr>
          <a:xfrm flipH="1">
            <a:off x="4918450" y="2802885"/>
            <a:ext cx="7273550" cy="4055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9E509-E569-40E4-A051-FA3BB0B6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Optimistic strategy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24715-9167-491A-A686-FBFB9555E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  <a:r>
              <a:rPr lang="en-US" u="sng" dirty="0"/>
              <a:t>everything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A4245-B401-4E51-94B4-11E4F6CC2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18113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F5F5-58A7-45AB-874B-D39EA073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strategy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8FD8-B0AC-4999-89AB-A46E04C9E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as you go</a:t>
            </a:r>
          </a:p>
          <a:p>
            <a:endParaRPr lang="en-US" dirty="0"/>
          </a:p>
          <a:p>
            <a:r>
              <a:rPr lang="en-US" dirty="0"/>
              <a:t>Use an IDE</a:t>
            </a:r>
          </a:p>
          <a:p>
            <a:endParaRPr lang="en-US" dirty="0"/>
          </a:p>
          <a:p>
            <a:r>
              <a:rPr lang="en-US" dirty="0"/>
              <a:t>Take notes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02D83-BF82-422F-8944-8B65D941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9167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33C9-6012-4652-B7B6-5D881791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as you go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C7E64-F272-44D5-858E-766B4A4E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56</a:t>
            </a:fld>
            <a:endParaRPr lang="en-CH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837E1F5-6500-4FAF-B00E-F6F3640D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55" y="1555910"/>
            <a:ext cx="3160289" cy="480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33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53445-3470-4EF9-88E5-FF573161B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57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68731-1399-4DD3-AEBE-AF1C29F7B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https://www.toofishes.net/blog/arch-package-visualization/</a:t>
            </a:r>
          </a:p>
        </p:txBody>
      </p:sp>
      <p:pic>
        <p:nvPicPr>
          <p:cNvPr id="4" name="Picture 2" descr="Packages visualization">
            <a:extLst>
              <a:ext uri="{FF2B5EF4-FFF2-40B4-BE49-F238E27FC236}">
                <a16:creationId xmlns:a16="http://schemas.microsoft.com/office/drawing/2014/main" id="{894C59BB-9B41-4E1E-9D4F-E3A06E03E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409" y="1598377"/>
            <a:ext cx="6295181" cy="472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ackages visualization">
            <a:extLst>
              <a:ext uri="{FF2B5EF4-FFF2-40B4-BE49-F238E27FC236}">
                <a16:creationId xmlns:a16="http://schemas.microsoft.com/office/drawing/2014/main" id="{99E7F3DE-9AF1-4253-A7C5-A0BDBA8C1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t="75521" r="76823" b="15916"/>
          <a:stretch/>
        </p:blipFill>
        <p:spPr bwMode="auto">
          <a:xfrm>
            <a:off x="3912881" y="4972355"/>
            <a:ext cx="635719" cy="7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67E161B1-FB0A-4CFD-9F74-D35280B1E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7785" y="4768796"/>
            <a:ext cx="1423119" cy="142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28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08D0-5686-4A37-B4A6-42D78D04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IDE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EF6B-A1F6-4702-84BE-6855459C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58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CF43-DDCB-40E3-9EAC-6009E5EB3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https://www.jetbrains.com/help/idea/find-highlight-usages.html</a:t>
            </a:r>
            <a:endParaRPr lang="en-CH" dirty="0"/>
          </a:p>
        </p:txBody>
      </p:sp>
      <p:pic>
        <p:nvPicPr>
          <p:cNvPr id="1026" name="Picture 2" descr="Find tool window">
            <a:extLst>
              <a:ext uri="{FF2B5EF4-FFF2-40B4-BE49-F238E27FC236}">
                <a16:creationId xmlns:a16="http://schemas.microsoft.com/office/drawing/2014/main" id="{70EBD9E3-ACD9-4A06-B8BA-07FB888AD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235" y="1690688"/>
            <a:ext cx="6031530" cy="417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472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75B3F-3AD0-4AF6-908C-AF5AC390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refactorings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6647A-3E94-49CD-8796-5ACFCEFB7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sz="3600" dirty="0">
                <a:latin typeface="Consolas" panose="020B0609020204030204" pitchFamily="49" charset="0"/>
              </a:rPr>
              <a:t> b;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E54BF-15CF-4BF4-86B6-2248084A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59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12D06D-7A68-41B7-8184-922269E7218C}"/>
              </a:ext>
            </a:extLst>
          </p:cNvPr>
          <p:cNvSpPr/>
          <p:nvPr/>
        </p:nvSpPr>
        <p:spPr>
          <a:xfrm>
            <a:off x="3116063" y="2974020"/>
            <a:ext cx="2979938" cy="87889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Rename…</a:t>
            </a:r>
            <a:endParaRPr lang="en-CH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85AD-BD2E-4AB5-AE17-6876FAD3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legacy code,</a:t>
            </a:r>
            <a:br>
              <a:rPr lang="en-US" dirty="0"/>
            </a:br>
            <a:r>
              <a:rPr lang="en-US" dirty="0"/>
              <a:t>and why should we care?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4FBE8-2662-4981-8C38-09C322B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50498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0030-7607-4484-8A56-65D2C2D4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debugger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2742D-1265-4AE8-AB34-265717DDF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Breakpoint in </a:t>
            </a:r>
            <a:r>
              <a:rPr lang="en-US" sz="3600" dirty="0">
                <a:latin typeface="Consolas" panose="020B0609020204030204" pitchFamily="49" charset="0"/>
              </a:rPr>
              <a:t>main()</a:t>
            </a:r>
            <a:endParaRPr lang="en-US" dirty="0"/>
          </a:p>
          <a:p>
            <a:endParaRPr lang="en-US" dirty="0"/>
          </a:p>
          <a:p>
            <a:r>
              <a:rPr lang="en-US" dirty="0"/>
              <a:t>Step, step, step…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3A089-F532-4FE4-B773-E442B0DE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00241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3CE7F-1C29-497A-A320-5749E5BC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notes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E24A8-C839-4170-961D-CDA4A7D8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61</a:t>
            </a:fld>
            <a:endParaRPr lang="en-CH" dirty="0"/>
          </a:p>
        </p:txBody>
      </p:sp>
      <p:pic>
        <p:nvPicPr>
          <p:cNvPr id="6" name="Graphic 5" descr="Quill with solid fill">
            <a:extLst>
              <a:ext uri="{FF2B5EF4-FFF2-40B4-BE49-F238E27FC236}">
                <a16:creationId xmlns:a16="http://schemas.microsoft.com/office/drawing/2014/main" id="{27C2C728-BA11-4B08-8A90-8BA3F0E99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4754" y="1777753"/>
            <a:ext cx="3302492" cy="33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39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4F0E-211B-4449-8C8A-557C52EC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tests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C72AF-F0A8-4A66-8D40-2520D451A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Write a test </a:t>
            </a:r>
            <a:r>
              <a:rPr lang="en-US" u="sng" dirty="0"/>
              <a:t>without assertions</a:t>
            </a:r>
          </a:p>
          <a:p>
            <a:pPr marL="742950" indent="-742950">
              <a:buAutoNum type="arabicPeriod"/>
            </a:pPr>
            <a:r>
              <a:rPr lang="en-US" dirty="0"/>
              <a:t>Look at the result</a:t>
            </a:r>
          </a:p>
          <a:p>
            <a:pPr marL="742950" indent="-742950">
              <a:buAutoNum type="arabicPeriod"/>
            </a:pPr>
            <a:r>
              <a:rPr lang="en-US" dirty="0"/>
              <a:t>Add assertions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6B497-4A2B-43D2-9547-3EA9E884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537580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0C5A2-A782-48C9-8D0F-09873453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“Facades”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8995-41C2-445C-BBD2-F0EAF98A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Adapter from </a:t>
            </a:r>
            <a:r>
              <a:rPr lang="en-US" u="sng" dirty="0"/>
              <a:t>complex</a:t>
            </a:r>
            <a:r>
              <a:rPr lang="en-US" dirty="0"/>
              <a:t> to </a:t>
            </a:r>
            <a:r>
              <a:rPr lang="en-US" u="sng" dirty="0"/>
              <a:t>simpler</a:t>
            </a:r>
            <a:r>
              <a:rPr lang="en-US" dirty="0"/>
              <a:t> code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C6F7-16CC-426A-9697-82787556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74162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7E0E-66E2-4D14-9AA5-2FA0CD7B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Facade example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2AB2B-146D-4597-9E90-BF91DDCAC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600" dirty="0">
                <a:latin typeface="Consolas" panose="020B0609020204030204" pitchFamily="49" charset="0"/>
              </a:rPr>
              <a:t> points =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en-US" sz="3600" dirty="0">
                <a:latin typeface="Consolas" panose="020B0609020204030204" pitchFamily="49" charset="0"/>
              </a:rPr>
              <a:t>[] {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600" dirty="0">
                <a:latin typeface="Consolas" panose="020B0609020204030204" pitchFamily="49" charset="0"/>
              </a:rPr>
              <a:t>),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en-US" sz="3600" dirty="0">
                <a:latin typeface="Consolas" panose="020B0609020204030204" pitchFamily="49" charset="0"/>
              </a:rPr>
              <a:t>(x,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600" dirty="0">
                <a:latin typeface="Consolas" panose="020B0609020204030204" pitchFamily="49" charset="0"/>
              </a:rPr>
              <a:t>),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en-US" sz="3600" dirty="0">
                <a:latin typeface="Consolas" panose="020B0609020204030204" pitchFamily="49" charset="0"/>
              </a:rPr>
              <a:t>(x, y),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600" dirty="0">
                <a:latin typeface="Consolas" panose="020B0609020204030204" pitchFamily="49" charset="0"/>
              </a:rPr>
              <a:t>, y)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draw(points,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sz="3600" dirty="0">
                <a:latin typeface="Consolas" panose="020B0609020204030204" pitchFamily="49" charset="0"/>
              </a:rPr>
              <a:t>,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sz="3600" dirty="0" err="1">
                <a:latin typeface="Consolas" panose="020B0609020204030204" pitchFamily="49" charset="0"/>
              </a:rPr>
              <a:t>.RED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Logger</a:t>
            </a:r>
            <a:r>
              <a:rPr lang="en-US" sz="3600" dirty="0">
                <a:latin typeface="Consolas" panose="020B0609020204030204" pitchFamily="49" charset="0"/>
              </a:rPr>
              <a:t>(), ...);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4B185-B992-4830-B22F-64E0BA620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81116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7BCA-37DD-446D-887A-6774B64A2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drawRectangle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600" dirty="0">
                <a:latin typeface="Consolas" panose="020B0609020204030204" pitchFamily="49" charset="0"/>
              </a:rPr>
              <a:t>, x, y,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sz="3600" dirty="0" err="1">
                <a:latin typeface="Consolas" panose="020B0609020204030204" pitchFamily="49" charset="0"/>
              </a:rPr>
              <a:t>.RED</a:t>
            </a:r>
            <a:r>
              <a:rPr lang="en-US" sz="3600" dirty="0">
                <a:latin typeface="Consolas" panose="020B0609020204030204" pitchFamily="49" charset="0"/>
              </a:rPr>
              <a:t>);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8723A-99A3-49E3-8280-9B70647F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12461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2576-CE7D-4817-8DB0-6E8CA274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5E3BB-6BFF-4659-B27B-1B58D8305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sz="3600" dirty="0" err="1">
                <a:latin typeface="Consolas" panose="020B0609020204030204" pitchFamily="49" charset="0"/>
              </a:rPr>
              <a:t>pacman</a:t>
            </a:r>
            <a:r>
              <a:rPr lang="en-US" sz="3600" dirty="0">
                <a:latin typeface="Consolas" panose="020B0609020204030204" pitchFamily="49" charset="0"/>
              </a:rPr>
              <a:t>/</a:t>
            </a:r>
            <a:endParaRPr lang="en-US" dirty="0"/>
          </a:p>
          <a:p>
            <a:endParaRPr lang="en-US" dirty="0"/>
          </a:p>
          <a:p>
            <a:r>
              <a:rPr lang="en-US" dirty="0"/>
              <a:t>First step:</a:t>
            </a:r>
            <a:br>
              <a:rPr lang="en-US" dirty="0"/>
            </a:br>
            <a:r>
              <a:rPr lang="en-US" dirty="0"/>
              <a:t>	Look at the code</a:t>
            </a:r>
            <a:br>
              <a:rPr lang="en-US" dirty="0"/>
            </a:br>
            <a:r>
              <a:rPr lang="en-US" dirty="0"/>
              <a:t>	Take notes!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F0ED-A23D-4E77-AD4E-91A05266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33653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9CDF-8C8A-4A0E-8EB3-21D93FBF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C86AF-2124-43DF-AD8D-A275C0AC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debugger to inspect the code’s flow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CB206-198B-4DCD-888F-5E5B5322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3157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514E-B175-4B10-8D65-499F6EA7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5308A-9DFF-406E-AB4D-DAB6C715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needs changing to add a kind of ghost?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7B44E-BA4B-4EF2-8675-F4586744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974493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F40B-7C57-4252-952C-0961DB01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4955-1312-4400-9EA5-EBE33D452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ghostType</a:t>
            </a:r>
            <a:r>
              <a:rPr lang="en-US" sz="3600" dirty="0">
                <a:latin typeface="Consolas" panose="020B0609020204030204" pitchFamily="49" charset="0"/>
              </a:rPr>
              <a:t> { ... }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600" dirty="0">
                <a:latin typeface="Consolas" panose="020B0609020204030204" pitchFamily="49" charset="0"/>
              </a:rPr>
              <a:t> ...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Ghost</a:t>
            </a:r>
            <a:r>
              <a:rPr lang="en-US" sz="3600" dirty="0">
                <a:latin typeface="Consolas" panose="020B0609020204030204" pitchFamily="49" charset="0"/>
              </a:rPr>
              <a:t> { ... }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dirty="0"/>
              <a:t>Parsing in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MapEditor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ghostType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Ghost</a:t>
            </a:r>
            <a:r>
              <a:rPr lang="en-US" dirty="0"/>
              <a:t> in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PacBoard</a:t>
            </a:r>
            <a:endParaRPr lang="en-CH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0E8F2-F7C8-4353-8865-FFB5BA15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69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669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F958-3A51-43D9-848E-0F36E1BC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“Legacy” code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C659C-D8C3-4915-A0CB-78C8139F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= “old”</a:t>
            </a:r>
          </a:p>
          <a:p>
            <a:endParaRPr lang="en-US" dirty="0"/>
          </a:p>
          <a:p>
            <a:r>
              <a:rPr lang="en-US" dirty="0"/>
              <a:t>With or without docs, tests, bugs…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CC062-15E2-4FD2-81A2-DA2EABA6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555003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9101-94A5-495E-A3DD-8948D617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95E63-89D8-40F0-A69E-362A5FF54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make adding a kind of ghost easier?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3606B-FBC3-42E6-8460-F0F1230B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9851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605A-8EA3-4B1A-8B03-F6F8FDDFB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FB05E-45A5-458A-AA97-7BE5DA33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Naming, formatting, …</a:t>
            </a:r>
          </a:p>
          <a:p>
            <a:endParaRPr lang="en-US" dirty="0"/>
          </a:p>
          <a:p>
            <a:r>
              <a:rPr lang="en-US" dirty="0"/>
              <a:t>De-duplicate ghost </a:t>
            </a:r>
            <a:r>
              <a:rPr lang="en-US" dirty="0" err="1"/>
              <a:t>enum</a:t>
            </a:r>
            <a:r>
              <a:rPr lang="en-US" dirty="0"/>
              <a:t> + class</a:t>
            </a:r>
          </a:p>
          <a:p>
            <a:endParaRPr lang="en-US" dirty="0"/>
          </a:p>
          <a:p>
            <a:r>
              <a:rPr lang="en-US" dirty="0"/>
              <a:t>Split parsing from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MapEditor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7583C-1A6C-4B87-B7C8-A325331F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50960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B2E5-D24F-4BAA-BDE0-2E860545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“Scout rule”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1FF9-AFA1-4379-AA8C-651A8DE6C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 the code cleaner than you found it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F7C3D-3AEA-4D7E-A2F0-1743CE8A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72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6A002-EB81-4CD2-9480-2CF79F230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205475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4943F-8E9A-4050-B0D2-DAACCA57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73</a:t>
            </a:fld>
            <a:endParaRPr lang="en-CH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D347B20-5981-4CB3-910B-5D2CADE41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3067592"/>
              </p:ext>
            </p:extLst>
          </p:nvPr>
        </p:nvGraphicFramePr>
        <p:xfrm>
          <a:off x="1" y="1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3095DB-5476-4A81-BDA9-650FDECC5D16}"/>
              </a:ext>
            </a:extLst>
          </p:cNvPr>
          <p:cNvSpPr txBox="1"/>
          <p:nvPr/>
        </p:nvSpPr>
        <p:spPr>
          <a:xfrm>
            <a:off x="10356850" y="55047"/>
            <a:ext cx="227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dirty="0">
                <a:solidFill>
                  <a:schemeClr val="accent4"/>
                </a:solidFill>
              </a:rPr>
              <a:t>3778%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1AF7B-9295-4D23-9ED3-0237265E527B}"/>
              </a:ext>
            </a:extLst>
          </p:cNvPr>
          <p:cNvSpPr txBox="1"/>
          <p:nvPr/>
        </p:nvSpPr>
        <p:spPr>
          <a:xfrm>
            <a:off x="11382375" y="5223947"/>
            <a:ext cx="102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dirty="0">
                <a:solidFill>
                  <a:schemeClr val="accent3"/>
                </a:solidFill>
              </a:rPr>
              <a:t>3%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5C4A17-8EE2-4CD4-A232-9A6C46BC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138728"/>
            <a:ext cx="10515600" cy="1325563"/>
          </a:xfrm>
        </p:spPr>
        <p:txBody>
          <a:bodyPr/>
          <a:lstStyle/>
          <a:p>
            <a:r>
              <a:rPr lang="en-US" dirty="0"/>
              <a:t>365 days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294657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8260-9111-408C-BBC9-52ECEB59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</a:t>
            </a:r>
            <a:br>
              <a:rPr lang="en-US" dirty="0"/>
            </a:br>
            <a:r>
              <a:rPr lang="en-US" dirty="0"/>
              <a:t>document changes?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3A6C1-9C76-4759-B0E1-C4863948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90745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E6F12-5480-40E5-857D-C13D1525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75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007CC-7B19-48F9-BEF5-F0CDABEC6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Rosetta Stone, Wikipedia</a:t>
            </a:r>
            <a:endParaRPr lang="en-CH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9851A2-C7C1-4B16-9746-DBFF8F81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75" y="0"/>
            <a:ext cx="586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7041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5488-2ABB-4A30-89EE-00D2E867E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changes for…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A13E-3EDB-4805-9E5E-E9538242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Yourself</a:t>
            </a:r>
          </a:p>
          <a:p>
            <a:endParaRPr lang="en-US" dirty="0"/>
          </a:p>
          <a:p>
            <a:r>
              <a:rPr lang="en-US" dirty="0"/>
              <a:t>Reviewers</a:t>
            </a:r>
          </a:p>
          <a:p>
            <a:endParaRPr lang="en-US" dirty="0"/>
          </a:p>
          <a:p>
            <a:r>
              <a:rPr lang="en-US" dirty="0"/>
              <a:t>Maintainers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DF96E-6B3C-47C7-9030-E4C22C43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03069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606C-97BD-4F8B-9084-631FCDFF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for yourself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68AA7-08AD-4073-900B-34438F147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by teaching</a:t>
            </a:r>
            <a:endParaRPr lang="en-CH" dirty="0"/>
          </a:p>
          <a:p>
            <a:endParaRPr lang="en-US" dirty="0"/>
          </a:p>
          <a:p>
            <a:r>
              <a:rPr lang="en-US" dirty="0"/>
              <a:t>“Refactor” comments and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84E05-CCD0-4D1B-85A7-8BB07F0D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635775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B375-76F3-4190-8647-4F151626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3EFAE-DE79-4A45-AEE5-F3A7D07E2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// The server refuses values above 127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latin typeface="Consolas" panose="020B0609020204030204" pitchFamily="49" charset="0"/>
              </a:rPr>
              <a:t> (</a:t>
            </a:r>
            <a:r>
              <a:rPr lang="en-US" sz="3600" dirty="0" err="1">
                <a:latin typeface="Consolas" panose="020B0609020204030204" pitchFamily="49" charset="0"/>
              </a:rPr>
              <a:t>i</a:t>
            </a:r>
            <a:r>
              <a:rPr lang="en-US" sz="3600" dirty="0">
                <a:latin typeface="Consolas" panose="020B0609020204030204" pitchFamily="49" charset="0"/>
              </a:rPr>
              <a:t> &gt;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127</a:t>
            </a:r>
            <a:r>
              <a:rPr lang="en-US" sz="3600" dirty="0">
                <a:latin typeface="Consolas" panose="020B0609020204030204" pitchFamily="49" charset="0"/>
              </a:rPr>
              <a:t>) </a:t>
            </a:r>
            <a:r>
              <a:rPr lang="en-US" sz="3600" dirty="0" err="1">
                <a:latin typeface="Consolas" panose="020B0609020204030204" pitchFamily="49" charset="0"/>
              </a:rPr>
              <a:t>i</a:t>
            </a:r>
            <a:r>
              <a:rPr lang="en-US" sz="3600" dirty="0">
                <a:latin typeface="Consolas" panose="020B0609020204030204" pitchFamily="49" charset="0"/>
              </a:rPr>
              <a:t> =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127</a:t>
            </a:r>
            <a:r>
              <a:rPr lang="en-US" sz="3600" dirty="0">
                <a:latin typeface="Consolas" panose="020B0609020204030204" pitchFamily="49" charset="0"/>
              </a:rPr>
              <a:t>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4F77D-6D27-44DC-B1F3-35AAF43F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09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A5A3-6B9F-494F-8DF7-F54F3B16F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/** ...</a:t>
            </a:r>
          </a:p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Also finds tabs.</a:t>
            </a:r>
          </a:p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Clients depend on this buggy behavior.</a:t>
            </a:r>
          </a:p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*/</a:t>
            </a: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sz="3600" dirty="0" err="1">
                <a:latin typeface="Consolas" panose="020B0609020204030204" pitchFamily="49" charset="0"/>
              </a:rPr>
              <a:t>indexOfSpace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3600" dirty="0">
                <a:latin typeface="Consolas" panose="020B0609020204030204" pitchFamily="49" charset="0"/>
              </a:rPr>
              <a:t> text) { ...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CC79D-9A98-4B9D-A016-8CEE0247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79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50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59F8-A135-4BF7-BEA7-2F0CFC94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reactions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A4DB7-372B-44A4-99A2-A3EFC2594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“It’s ugly”</a:t>
            </a:r>
          </a:p>
          <a:p>
            <a:endParaRPr lang="en-US" dirty="0"/>
          </a:p>
          <a:p>
            <a:r>
              <a:rPr lang="en-US" dirty="0"/>
              <a:t>“It’s buggy”</a:t>
            </a:r>
          </a:p>
          <a:p>
            <a:endParaRPr lang="en-US" dirty="0"/>
          </a:p>
          <a:p>
            <a:r>
              <a:rPr lang="en-US" dirty="0"/>
              <a:t>“Why keep it?”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C3AEE-652D-45EF-9031-30B59F7C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371474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6FF3-1CA1-48EE-9AB3-DC5B8E20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for reviewers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F0117-0DC8-4D26-AE90-C0A9709F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80</a:t>
            </a:fld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4C88F5-72BA-4ECC-952A-D197A4F02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https://github.com/openjdk/jdk/pull/11005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31D46-95AF-4956-B8FC-283F15E93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989" y="1690688"/>
            <a:ext cx="6968022" cy="44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196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F27C8-2A24-48D7-8324-D68602C1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81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E6590-97A1-48B6-9284-92B1AEC8D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https://github.com/openjdk/jdk/pull/11005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E7443-A5B0-48C5-840A-24DC3ED8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26" y="1627968"/>
            <a:ext cx="9847747" cy="36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958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1BD0-FE32-4FAF-A392-526B2524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0E95-9470-4D4A-A439-C2089FEE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82</a:t>
            </a:fld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80F8ED-7090-47B1-B431-DC0A49CDCA99}"/>
              </a:ext>
            </a:extLst>
          </p:cNvPr>
          <p:cNvSpPr/>
          <p:nvPr/>
        </p:nvSpPr>
        <p:spPr>
          <a:xfrm>
            <a:off x="838200" y="1690688"/>
            <a:ext cx="2911877" cy="36720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Everything</a:t>
            </a:r>
            <a:endParaRPr lang="en-CH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E1B959-4E1E-40D1-9DBF-F3CA0D0752B5}"/>
              </a:ext>
            </a:extLst>
          </p:cNvPr>
          <p:cNvGrpSpPr/>
          <p:nvPr/>
        </p:nvGrpSpPr>
        <p:grpSpPr>
          <a:xfrm>
            <a:off x="4640061" y="1690687"/>
            <a:ext cx="2911877" cy="3672027"/>
            <a:chOff x="4640061" y="1690687"/>
            <a:chExt cx="2911877" cy="36720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89259C-79A4-427F-A2DA-43C5E8BA62A3}"/>
                </a:ext>
              </a:extLst>
            </p:cNvPr>
            <p:cNvSpPr/>
            <p:nvPr/>
          </p:nvSpPr>
          <p:spPr>
            <a:xfrm>
              <a:off x="4640061" y="1690687"/>
              <a:ext cx="2911877" cy="18360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Refactor</a:t>
              </a:r>
              <a:endParaRPr lang="en-CH" sz="4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47082A-5C0A-4996-9D9B-18D38B904D46}"/>
                </a:ext>
              </a:extLst>
            </p:cNvPr>
            <p:cNvSpPr/>
            <p:nvPr/>
          </p:nvSpPr>
          <p:spPr>
            <a:xfrm>
              <a:off x="4640061" y="3526701"/>
              <a:ext cx="2911877" cy="183601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Bug fix</a:t>
              </a:r>
              <a:endParaRPr lang="en-CH" sz="40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FE416F-5D12-46F1-A2BB-400B208AA69F}"/>
              </a:ext>
            </a:extLst>
          </p:cNvPr>
          <p:cNvGrpSpPr/>
          <p:nvPr/>
        </p:nvGrpSpPr>
        <p:grpSpPr>
          <a:xfrm>
            <a:off x="8441919" y="1690688"/>
            <a:ext cx="2911880" cy="3672026"/>
            <a:chOff x="8441919" y="1690688"/>
            <a:chExt cx="2911880" cy="36720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071D52-6415-4960-84A7-83CAB4F15EF4}"/>
                </a:ext>
              </a:extLst>
            </p:cNvPr>
            <p:cNvSpPr/>
            <p:nvPr/>
          </p:nvSpPr>
          <p:spPr>
            <a:xfrm>
              <a:off x="8441922" y="1690688"/>
              <a:ext cx="2911877" cy="93710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Move </a:t>
              </a:r>
              <a:r>
                <a:rPr lang="en-US" sz="4000" dirty="0" err="1"/>
                <a:t>func</a:t>
              </a:r>
              <a:r>
                <a:rPr lang="en-US" sz="4000" dirty="0"/>
                <a:t>.</a:t>
              </a:r>
              <a:endParaRPr lang="en-CH" sz="40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B2D859-4B1B-4E9E-B479-97E5709C45D0}"/>
                </a:ext>
              </a:extLst>
            </p:cNvPr>
            <p:cNvSpPr/>
            <p:nvPr/>
          </p:nvSpPr>
          <p:spPr>
            <a:xfrm>
              <a:off x="8441920" y="3564892"/>
              <a:ext cx="2911877" cy="93710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Cleanup</a:t>
              </a:r>
              <a:endParaRPr lang="en-CH" sz="40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79E4B-6977-405A-AACE-28855C5AEF4C}"/>
                </a:ext>
              </a:extLst>
            </p:cNvPr>
            <p:cNvSpPr/>
            <p:nvPr/>
          </p:nvSpPr>
          <p:spPr>
            <a:xfrm>
              <a:off x="8441919" y="2627790"/>
              <a:ext cx="2911877" cy="9371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Bug fix</a:t>
              </a:r>
              <a:endParaRPr lang="en-CH" sz="4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821755-B78F-4440-9A6E-7160892B5273}"/>
                </a:ext>
              </a:extLst>
            </p:cNvPr>
            <p:cNvSpPr/>
            <p:nvPr/>
          </p:nvSpPr>
          <p:spPr>
            <a:xfrm>
              <a:off x="8441920" y="4501994"/>
              <a:ext cx="2911877" cy="86072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…</a:t>
              </a:r>
              <a:endParaRPr lang="en-CH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168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48473C-592B-482C-B7B2-D999E898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83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B95CE-204D-4592-AF40-705635274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https://github.com/dotnet/runtime/pull/59912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77F14-65F6-4144-8802-DAB32688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67" y="0"/>
            <a:ext cx="12196567" cy="5168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AEA4B5-BD35-49C1-AAA5-F2BBD874869A}"/>
              </a:ext>
            </a:extLst>
          </p:cNvPr>
          <p:cNvSpPr/>
          <p:nvPr/>
        </p:nvSpPr>
        <p:spPr>
          <a:xfrm>
            <a:off x="3886200" y="4324350"/>
            <a:ext cx="1676400" cy="279400"/>
          </a:xfrm>
          <a:prstGeom prst="rect">
            <a:avLst/>
          </a:prstGeom>
          <a:solidFill>
            <a:srgbClr val="70AD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8C6ED-4059-4C11-9193-EF2BFD4BEDEA}"/>
              </a:ext>
            </a:extLst>
          </p:cNvPr>
          <p:cNvSpPr/>
          <p:nvPr/>
        </p:nvSpPr>
        <p:spPr>
          <a:xfrm>
            <a:off x="3886200" y="4686300"/>
            <a:ext cx="4559300" cy="279400"/>
          </a:xfrm>
          <a:prstGeom prst="rect">
            <a:avLst/>
          </a:prstGeom>
          <a:solidFill>
            <a:srgbClr val="70AD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8B11F-3E7F-4854-A88F-D6E4D092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229" y="1316238"/>
            <a:ext cx="7805241" cy="4860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0429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F86F-199B-4192-9DE4-AD50A849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for maintainers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A0AAE-BBF2-4D81-AB61-F9D60297F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decisions: what? why?</a:t>
            </a:r>
            <a:endParaRPr lang="en-CH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F41AF-F657-47C1-BE9A-52AA3AC4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63166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50BA-25BD-44A8-A6AB-6F91E0AB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work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196C2-2E0B-4CF9-889F-101E6667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minutes now?</a:t>
            </a:r>
          </a:p>
          <a:p>
            <a:endParaRPr lang="en-US" dirty="0"/>
          </a:p>
          <a:p>
            <a:r>
              <a:rPr lang="en-US" dirty="0"/>
              <a:t>20 x 5 minutes later?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3AF78-E8C0-4F57-995C-3EA2123F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946493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539696-A0C9-48DA-8E45-AD3D96DC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86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C12A1-616B-4315-AA26-E25E6B3FD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https://github.com/ruby/ruby/blame/master/lib/net/http.rb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0233B-3C2E-4C93-9EA1-22E7A70E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041"/>
            <a:ext cx="12192000" cy="503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33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87C8-17C7-4CD9-BE4D-C3532212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“Architectural Decision Records”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9EBF3-8356-40B2-B68D-23D820813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Context</a:t>
            </a:r>
          </a:p>
          <a:p>
            <a:pPr marL="742950" indent="-742950">
              <a:buAutoNum type="arabicPeriod"/>
            </a:pPr>
            <a:r>
              <a:rPr lang="en-US" dirty="0"/>
              <a:t>Decision</a:t>
            </a:r>
          </a:p>
          <a:p>
            <a:pPr marL="742950" indent="-742950">
              <a:buAutoNum type="arabicPeriod"/>
            </a:pPr>
            <a:r>
              <a:rPr lang="en-US" dirty="0"/>
              <a:t>Consequences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EC76-B586-4CB1-A3FC-871E2A7B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954707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0D99-89DA-4C0F-8585-DE307EA4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FF019-39AA-48A2-B3A3-B1188A7B1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Deadlines</a:t>
            </a:r>
          </a:p>
          <a:p>
            <a:r>
              <a:rPr lang="en-US" dirty="0"/>
              <a:t>Compatibility</a:t>
            </a:r>
          </a:p>
          <a:p>
            <a:r>
              <a:rPr lang="en-US" dirty="0"/>
              <a:t>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224E3-0C4D-4826-9282-877157AB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604479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E3B9-DEB9-49CD-BA2C-293198131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“We must provide lecture notes.</a:t>
            </a:r>
          </a:p>
          <a:p>
            <a:r>
              <a:rPr lang="en-US" dirty="0"/>
              <a:t>  We want to allow contributions from students.</a:t>
            </a:r>
          </a:p>
          <a:p>
            <a:r>
              <a:rPr lang="en-US" dirty="0"/>
              <a:t>  …”</a:t>
            </a:r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C35C6-F67A-4053-ADC6-82AA35CB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89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0506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F823-4C82-4A75-A3D1-ADB2D757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D2E19-C9D6-4460-935D-CBD1208B9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Simpler!</a:t>
            </a:r>
          </a:p>
          <a:p>
            <a:endParaRPr lang="en-US" dirty="0"/>
          </a:p>
          <a:p>
            <a:r>
              <a:rPr lang="en-US" dirty="0"/>
              <a:t>Motivating!</a:t>
            </a:r>
          </a:p>
          <a:p>
            <a:endParaRPr lang="en-US" dirty="0"/>
          </a:p>
          <a:p>
            <a:r>
              <a:rPr lang="en-US" dirty="0"/>
              <a:t>Shiny new tech!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3AD02-4242-4DB1-B2D0-B6408DD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322250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790F-B74D-4F02-9A8C-45475847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FFC31-D271-40B0-9799-A5283469E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  <a:p>
            <a:r>
              <a:rPr lang="en-US" dirty="0"/>
              <a:t>Arguments</a:t>
            </a:r>
          </a:p>
          <a:p>
            <a:r>
              <a:rPr lang="en-US" dirty="0"/>
              <a:t>Reasons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FD86E-5DBC-449F-8E6E-DE95003C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74253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D899-D99C-4FFE-8E4F-C596B7F1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“We thought of PDFs, Google Docs, and GitHub.</a:t>
            </a:r>
          </a:p>
          <a:p>
            <a:r>
              <a:rPr lang="en-US" dirty="0"/>
              <a:t>  PDFs are hard to contribute to.</a:t>
            </a:r>
          </a:p>
          <a:p>
            <a:r>
              <a:rPr lang="en-US" dirty="0"/>
              <a:t>  …”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E63E9-DA44-4298-BD92-7314125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11334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A92F-A6F6-4FD6-87F9-CA95735A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39FE1-083E-48A6-BAC3-2C046095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  <a:p>
            <a:r>
              <a:rPr lang="en-US" dirty="0"/>
              <a:t>Changes</a:t>
            </a:r>
          </a:p>
          <a:p>
            <a:r>
              <a:rPr lang="en-US" dirty="0"/>
              <a:t>…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311B-E544-4DF0-82BB-F3C5814E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86419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4E9C-8E8C-447B-A457-E921FEB75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“We must migrate existing notes to GitHub.</a:t>
            </a:r>
          </a:p>
          <a:p>
            <a:r>
              <a:rPr lang="en-US" dirty="0"/>
              <a:t>  We must convert them to Markdown.</a:t>
            </a:r>
          </a:p>
          <a:p>
            <a:r>
              <a:rPr lang="en-US" dirty="0"/>
              <a:t>  …”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1E60C-D3EE-49C4-8BA1-00BE18B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78428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6B1A6A-8380-4F52-93F2-C11358DD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94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EB99E-FE47-4BB7-8984-F0F954941D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https://github.com/dotnet/designs/blob/main/accepted/2021/signed-package-verification/re-enable-signed-package-verification.md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DF5AB-A9C6-487B-B584-6AFBFD685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5"/>
          <a:stretch/>
        </p:blipFill>
        <p:spPr>
          <a:xfrm>
            <a:off x="0" y="340771"/>
            <a:ext cx="12192000" cy="53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16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167-7BF8-4E4A-A01B-36AED4C3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ADRs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0BAF2-9413-40A9-AA53-142619B3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 for important decisions</a:t>
            </a:r>
          </a:p>
          <a:p>
            <a:endParaRPr lang="en-US" dirty="0"/>
          </a:p>
          <a:p>
            <a:r>
              <a:rPr lang="en-US" dirty="0"/>
              <a:t>Kept </a:t>
            </a:r>
            <a:r>
              <a:rPr lang="en-US" u="sng" dirty="0"/>
              <a:t>close to code</a:t>
            </a:r>
            <a:endParaRPr lang="en-CH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44B31-004F-44F9-8F3E-2C28A628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274644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B7E7-C343-45D7-A1BD-50C84239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</a:t>
            </a:r>
            <a:br>
              <a:rPr lang="en-US" dirty="0"/>
            </a:br>
            <a:r>
              <a:rPr lang="en-US" dirty="0"/>
              <a:t>quantify changes?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666F07-2C84-4F70-8AC8-6BC66362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4833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3E02-9243-46FF-BE33-A563E990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4064D-D961-49FF-8DD3-EBA81D78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97</a:t>
            </a:fld>
            <a:endParaRPr lang="en-CH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90430F6-1B68-44D6-AC9A-849B8F8593A3}"/>
              </a:ext>
            </a:extLst>
          </p:cNvPr>
          <p:cNvSpPr/>
          <p:nvPr/>
        </p:nvSpPr>
        <p:spPr>
          <a:xfrm>
            <a:off x="4054136" y="1762218"/>
            <a:ext cx="2041864" cy="179328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9F243BB-3607-4149-A240-2881BFD908E7}"/>
              </a:ext>
            </a:extLst>
          </p:cNvPr>
          <p:cNvSpPr/>
          <p:nvPr/>
        </p:nvSpPr>
        <p:spPr>
          <a:xfrm>
            <a:off x="4054136" y="4401267"/>
            <a:ext cx="2041864" cy="1793289"/>
          </a:xfrm>
          <a:prstGeom prst="homePlate">
            <a:avLst>
              <a:gd name="adj" fmla="val 3069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3BA69CBA-522E-4806-A012-94DEAF9C30EC}"/>
              </a:ext>
            </a:extLst>
          </p:cNvPr>
          <p:cNvSpPr/>
          <p:nvPr/>
        </p:nvSpPr>
        <p:spPr>
          <a:xfrm>
            <a:off x="6096000" y="1762218"/>
            <a:ext cx="2379216" cy="1793289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16867784-8957-4495-A78C-29EFB1FAE019}"/>
              </a:ext>
            </a:extLst>
          </p:cNvPr>
          <p:cNvSpPr/>
          <p:nvPr/>
        </p:nvSpPr>
        <p:spPr>
          <a:xfrm>
            <a:off x="6096000" y="4401267"/>
            <a:ext cx="2379216" cy="1793289"/>
          </a:xfrm>
          <a:prstGeom prst="chevron">
            <a:avLst>
              <a:gd name="adj" fmla="val 3019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BAC94E1-887B-4A7A-AB9A-D311A9F24175}"/>
              </a:ext>
            </a:extLst>
          </p:cNvPr>
          <p:cNvSpPr/>
          <p:nvPr/>
        </p:nvSpPr>
        <p:spPr>
          <a:xfrm>
            <a:off x="3036163" y="1762218"/>
            <a:ext cx="3059837" cy="1793289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93BF9A35-7EA5-4BD1-BAF0-663FBA3BE148}"/>
              </a:ext>
            </a:extLst>
          </p:cNvPr>
          <p:cNvSpPr/>
          <p:nvPr/>
        </p:nvSpPr>
        <p:spPr>
          <a:xfrm rot="16200000">
            <a:off x="4240568" y="4635129"/>
            <a:ext cx="1793289" cy="132556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350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7E0A-C8DC-4CB6-A30B-D4E9D046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AD18-F1DA-4D22-AE9D-D05F98C1B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 vs practice</a:t>
            </a:r>
          </a:p>
          <a:p>
            <a:endParaRPr lang="en-US" dirty="0"/>
          </a:p>
          <a:p>
            <a:r>
              <a:rPr lang="en-US" dirty="0"/>
              <a:t>Forward vs backward</a:t>
            </a:r>
          </a:p>
          <a:p>
            <a:endParaRPr lang="en-US" dirty="0"/>
          </a:p>
          <a:p>
            <a:r>
              <a:rPr lang="en-US" dirty="0"/>
              <a:t>Source vs binary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96BB-E47D-45EE-B837-F356781E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11055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7E4D-874D-4146-88D4-C498F644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vs practice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5DA9-CBB0-421E-AA82-3D1A16D54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latin typeface="Consolas" panose="020B0609020204030204" pitchFamily="49" charset="0"/>
              </a:rPr>
              <a:t> (code != </a:t>
            </a:r>
            <a:r>
              <a:rPr lang="en-US" sz="3600" dirty="0" err="1">
                <a:latin typeface="Consolas" panose="020B0609020204030204" pitchFamily="49" charset="0"/>
              </a:rPr>
              <a:t>private_copy</a:t>
            </a:r>
            <a:r>
              <a:rPr lang="en-US" sz="3600" dirty="0">
                <a:latin typeface="Consolas" panose="020B0609020204030204" pitchFamily="49" charset="0"/>
              </a:rPr>
              <a:t>) crash();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latin typeface="Consolas" panose="020B0609020204030204" pitchFamily="49" charset="0"/>
              </a:rPr>
              <a:t> (add(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3600" dirty="0"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3600" dirty="0">
                <a:latin typeface="Consolas" panose="020B0609020204030204" pitchFamily="49" charset="0"/>
              </a:rPr>
              <a:t>) !=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sz="3600" dirty="0">
                <a:latin typeface="Consolas" panose="020B0609020204030204" pitchFamily="49" charset="0"/>
              </a:rPr>
              <a:t>) crash();</a:t>
            </a:r>
            <a:endParaRPr lang="en-CH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7CE92-1FC2-43A5-B2DB-5DA503A8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8F28-8C37-415B-97E1-105FA70BC57F}" type="slidenum">
              <a:rPr lang="en-CH" smtClean="0"/>
              <a:t>99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69300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">
      <a:dk1>
        <a:srgbClr val="000000"/>
      </a:dk1>
      <a:lt1>
        <a:srgbClr val="FFFFFF"/>
      </a:lt1>
      <a:dk2>
        <a:srgbClr val="404040"/>
      </a:dk2>
      <a:lt2>
        <a:srgbClr val="E0E0E0"/>
      </a:lt2>
      <a:accent1>
        <a:srgbClr val="F00000"/>
      </a:accent1>
      <a:accent2>
        <a:srgbClr val="00F000"/>
      </a:accent2>
      <a:accent3>
        <a:srgbClr val="A00000"/>
      </a:accent3>
      <a:accent4>
        <a:srgbClr val="00C040"/>
      </a:accent4>
      <a:accent5>
        <a:srgbClr val="0040A0"/>
      </a:accent5>
      <a:accent6>
        <a:srgbClr val="F0D000"/>
      </a:accent6>
      <a:hlink>
        <a:srgbClr val="595959"/>
      </a:hlink>
      <a:folHlink>
        <a:srgbClr val="595959"/>
      </a:folHlink>
    </a:clrScheme>
    <a:fontScheme name="Custom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34D4E6D-1CDD-42D4-AE77-8E076E698E62}" vid="{19D2DF08-1626-4128-9D3D-D40F0A8396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2001</Words>
  <Application>Microsoft Office PowerPoint</Application>
  <PresentationFormat>Widescreen</PresentationFormat>
  <Paragraphs>591</Paragraphs>
  <Slides>139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4" baseType="lpstr">
      <vt:lpstr>Arial</vt:lpstr>
      <vt:lpstr>Calibri</vt:lpstr>
      <vt:lpstr>Calibri Light</vt:lpstr>
      <vt:lpstr>Consolas</vt:lpstr>
      <vt:lpstr>Office Theme</vt:lpstr>
      <vt:lpstr>Evolution</vt:lpstr>
      <vt:lpstr>PowerPoint Presentation</vt:lpstr>
      <vt:lpstr>PowerPoint Presentation</vt:lpstr>
      <vt:lpstr>PowerPoint Presentation</vt:lpstr>
      <vt:lpstr>Objectives</vt:lpstr>
      <vt:lpstr>What is legacy code, and why should we care?</vt:lpstr>
      <vt:lpstr>“Legacy” code</vt:lpstr>
      <vt:lpstr>Frequent reactions</vt:lpstr>
      <vt:lpstr>Rewrite?</vt:lpstr>
      <vt:lpstr>But…</vt:lpstr>
      <vt:lpstr>PowerPoint Presentation</vt:lpstr>
      <vt:lpstr>Rewrites lose…</vt:lpstr>
      <vt:lpstr>What is even a bug?</vt:lpstr>
      <vt:lpstr>PowerPoint Presentation</vt:lpstr>
      <vt:lpstr>Healthy reaction to legacy code</vt:lpstr>
      <vt:lpstr>How can we improve legacy code?</vt:lpstr>
      <vt:lpstr>Changes</vt:lpstr>
      <vt:lpstr>Tradeoffs</vt:lpstr>
      <vt:lpstr>PowerPoint Presentation</vt:lpstr>
      <vt:lpstr>“Technical debt”</vt:lpstr>
      <vt:lpstr>PowerPoint Presentation</vt:lpstr>
      <vt:lpstr>PowerPoint Presentation</vt:lpstr>
      <vt:lpstr>PowerPoint Presentation</vt:lpstr>
      <vt:lpstr>“Technical debt”</vt:lpstr>
      <vt:lpstr>Paying debt</vt:lpstr>
      <vt:lpstr>Using standards</vt:lpstr>
      <vt:lpstr>“Refactoring”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Refactoring</vt:lpstr>
      <vt:lpstr>“Code smells”</vt:lpstr>
      <vt:lpstr>Smell</vt:lpstr>
      <vt:lpstr>“Extract class”</vt:lpstr>
      <vt:lpstr>Smell</vt:lpstr>
      <vt:lpstr>“Use polymorphism”</vt:lpstr>
      <vt:lpstr>Smell</vt:lpstr>
      <vt:lpstr>“Extract variables”</vt:lpstr>
      <vt:lpstr>Exercise</vt:lpstr>
      <vt:lpstr>Gilded Rose</vt:lpstr>
      <vt:lpstr>Refactor</vt:lpstr>
      <vt:lpstr>Simplify</vt:lpstr>
      <vt:lpstr>Extract Method</vt:lpstr>
      <vt:lpstr>Extract Constant</vt:lpstr>
      <vt:lpstr>Extract Method</vt:lpstr>
      <vt:lpstr>In your IDE</vt:lpstr>
      <vt:lpstr>PowerPoint Presentation</vt:lpstr>
      <vt:lpstr>PowerPoint Presentation</vt:lpstr>
      <vt:lpstr>Where to start in a large codebase?</vt:lpstr>
      <vt:lpstr>“Large”</vt:lpstr>
      <vt:lpstr>Naïve strategy</vt:lpstr>
      <vt:lpstr>Optimistic strategy</vt:lpstr>
      <vt:lpstr>Realistic strategy</vt:lpstr>
      <vt:lpstr>Learn as you go</vt:lpstr>
      <vt:lpstr>PowerPoint Presentation</vt:lpstr>
      <vt:lpstr>Use an IDE</vt:lpstr>
      <vt:lpstr>IDE refactorings</vt:lpstr>
      <vt:lpstr>IDE debugger</vt:lpstr>
      <vt:lpstr>Take notes</vt:lpstr>
      <vt:lpstr>Regression tests</vt:lpstr>
      <vt:lpstr>“Facades”</vt:lpstr>
      <vt:lpstr>Facade example</vt:lpstr>
      <vt:lpstr>PowerPoint Presentation</vt:lpstr>
      <vt:lpstr>Exercise</vt:lpstr>
      <vt:lpstr>Next step</vt:lpstr>
      <vt:lpstr>Next step</vt:lpstr>
      <vt:lpstr>Modifications</vt:lpstr>
      <vt:lpstr>Finally</vt:lpstr>
      <vt:lpstr>Refactorings</vt:lpstr>
      <vt:lpstr>“Scout rule”</vt:lpstr>
      <vt:lpstr>365 days</vt:lpstr>
      <vt:lpstr>How should we document changes?</vt:lpstr>
      <vt:lpstr>PowerPoint Presentation</vt:lpstr>
      <vt:lpstr>Documenting changes for…</vt:lpstr>
      <vt:lpstr>Documenting for yourself</vt:lpstr>
      <vt:lpstr>Example</vt:lpstr>
      <vt:lpstr>PowerPoint Presentation</vt:lpstr>
      <vt:lpstr>Documenting for reviewers</vt:lpstr>
      <vt:lpstr>PowerPoint Presentation</vt:lpstr>
      <vt:lpstr>Commits</vt:lpstr>
      <vt:lpstr>PowerPoint Presentation</vt:lpstr>
      <vt:lpstr>Documenting for maintainers</vt:lpstr>
      <vt:lpstr>Avoid work</vt:lpstr>
      <vt:lpstr>PowerPoint Presentation</vt:lpstr>
      <vt:lpstr>“Architectural Decision Records”</vt:lpstr>
      <vt:lpstr>Context</vt:lpstr>
      <vt:lpstr>PowerPoint Presentation</vt:lpstr>
      <vt:lpstr>Decision</vt:lpstr>
      <vt:lpstr>PowerPoint Presentation</vt:lpstr>
      <vt:lpstr>Consequences</vt:lpstr>
      <vt:lpstr>PowerPoint Presentation</vt:lpstr>
      <vt:lpstr>PowerPoint Presentation</vt:lpstr>
      <vt:lpstr>ADRs</vt:lpstr>
      <vt:lpstr>How can we quantify changes?</vt:lpstr>
      <vt:lpstr>Compatibility</vt:lpstr>
      <vt:lpstr>Compatibility</vt:lpstr>
      <vt:lpstr>Theory vs practice</vt:lpstr>
      <vt:lpstr>What’s your user base?</vt:lpstr>
      <vt:lpstr>Extreme case</vt:lpstr>
      <vt:lpstr>Forward compatibility</vt:lpstr>
      <vt:lpstr>Backward compatibility</vt:lpstr>
      <vt:lpstr>Forward and backward compat.</vt:lpstr>
      <vt:lpstr>PowerPoint Presentation</vt:lpstr>
      <vt:lpstr>PowerPoint Presentation</vt:lpstr>
      <vt:lpstr>Backward compat. in practice</vt:lpstr>
      <vt:lpstr>Extreme case</vt:lpstr>
      <vt:lpstr>SimCity and Windows 95</vt:lpstr>
      <vt:lpstr>Source compatibility</vt:lpstr>
      <vt:lpstr>Binary compatibility</vt:lpstr>
      <vt:lpstr>PowerPoint Presentation</vt:lpstr>
      <vt:lpstr>“ABI”</vt:lpstr>
      <vt:lpstr>Preserving binary compatibility</vt:lpstr>
      <vt:lpstr>Example: source-only compat.</vt:lpstr>
      <vt:lpstr>Example: binary-only compat.</vt:lpstr>
      <vt:lpstr>Is it backward compatible?</vt:lpstr>
      <vt:lpstr>What compatibility to provide?</vt:lpstr>
      <vt:lpstr>How can we establish stable foundations?</vt:lpstr>
      <vt:lpstr>Problem</vt:lpstr>
      <vt:lpstr>Versions</vt:lpstr>
      <vt:lpstr>Components</vt:lpstr>
      <vt:lpstr>Typical usage</vt:lpstr>
      <vt:lpstr>“Semantic Versioning”</vt:lpstr>
      <vt:lpstr>“Breaking” is subjective</vt:lpstr>
      <vt:lpstr>Using versions</vt:lpstr>
      <vt:lpstr>Publishing versions</vt:lpstr>
      <vt:lpstr>Example</vt:lpstr>
      <vt:lpstr>In practice</vt:lpstr>
      <vt:lpstr>“Breaking” exceptions</vt:lpstr>
      <vt:lpstr>PowerPoint Presentation</vt:lpstr>
      <vt:lpstr>Deprecating</vt:lpstr>
      <vt:lpstr>Deprecating?</vt:lpstr>
      <vt:lpstr>Consuming versions</vt:lpstr>
      <vt:lpstr>In practice</vt:lpstr>
      <vt:lpstr>Beware of wildcards</vt:lpstr>
      <vt:lpstr>Versioning entire machines</vt:lpstr>
      <vt:lpstr>Beware…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</dc:title>
  <dc:creator>Solal Pirelli</dc:creator>
  <cp:lastModifiedBy>Solal Pirelli</cp:lastModifiedBy>
  <cp:revision>1</cp:revision>
  <dcterms:created xsi:type="dcterms:W3CDTF">2022-10-31T19:06:02Z</dcterms:created>
  <dcterms:modified xsi:type="dcterms:W3CDTF">2023-05-09T12:52:23Z</dcterms:modified>
</cp:coreProperties>
</file>